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7:21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4408 714 24575,'-137'-6'0,"-855"-21"-1404,-15 26-541,652 2 1767,327-1 192,-785 20 1023,751-14-618,23-2 555,-76-1 0,103-7-865,15-1-81,19-4-56,12 3 28,0 1 0,42 1 0,31-4 0,435-83-321,-132 20-341,560-63-1872,444-76 579,-1342 196 1884,101-16 662,-142 26 209,-1 2 0,1 1 1,46 4-1,-74-3-734,-1 0 0,1 1 0,-1-1 0,1 1 0,0 0 0,-1-1 0,0 1 0,1 0 0,-1 1 0,1-1 0,-1 0 0,0 1 0,0-1 0,0 1-1,0 0 1,2 1 0,-4-2-50,0-1-1,1 1 1,-1-1-1,0 1 1,0-1-1,1 1 1,-1-1-1,0 1 1,0-1-1,0 1 0,0-1 1,0 1-1,0-1 1,0 1-1,0-1 1,0 1-1,0-1 1,0 1-1,0-1 1,-1 1-1,1-1 1,0 1-1,0-1 0,0 1 1,-1-1-1,1 1 1,0-1-1,-1 1 1,-1 1 0,1-1 1,-1 0-1,0 1 1,0-1-1,0 0 1,0 0-1,0 0 1,0 0-1,0 0 1,-4 1-1,-18 4-16,-1 0 0,1-2 0,-39 2 0,-81-5 0,90-1 0,-1183-3 0,1173 5 0,-122 19 0,-59 31 0,244-52 0,-31 9 0,0 2 0,1 2 0,0 0 0,-48 30 0,43-23 0,25-14 0,-1 0 0,0-1 0,0-1 0,0 0 0,0-1 0,0 0 0,-1-1 0,0 0 0,1-1 0,-1-1 0,-16-1 0,8-1 0,0-1 0,0-1 0,0-1 0,1-1 0,-37-17 0,15 7 0,-52-13 0,-33-12 0,-141-47 0,184 64 0,17 4 0,-202-54 0,204 59 0,0 4 0,-80-5 0,-55 2 0,-173 0 0,732 15 0,-313 4 0,1 2 0,-1 2 0,0 2 0,44 17 0,43 10 0,21 3 0,131 27 0,-266-65 0,1 0 0,34 13 0,-49-15 0,-1 0 0,0 1 0,0 0 0,0 0 0,0 0 0,-1 0 0,1 1 0,0-1 0,-1 1 0,0 0 0,0 0 0,0 0 0,0 0 0,0 1 0,0-1 0,-1 1 0,0 0 0,0 0 0,3 6 0,-4-8 0,-1 0 0,0 0 0,1 0 0,-1 1 0,0-1 0,0 0 0,0 0 0,0 0 0,-1 0 0,1 0 0,0 0 0,-1 0 0,0 0 0,1 0 0,-1 0 0,0 0 0,0 0 0,-1 2 0,-1 0 0,0-1 0,0 0 0,0 1 0,0-1 0,0-1 0,-1 1 0,1 0 0,-7 2 0,-7 4 0,-1-1 0,0-1 0,-23 6 0,28-9 0,-53 13 0,0-2 0,-1-3 0,0-4 0,-84 1 0,-278-22 0,210 1 0,-292 5 0,502 7 0,0 0 0,0 0 0,-1 1 0,1 0 0,0 1 0,0 0 0,-12 4 0,20-6 0,0 0 0,0 1 0,0-1 0,0 0 0,0 1 0,1-1 0,-1 1 0,0-1 0,0 1 0,1-1 0,-1 1 0,0 0 0,1-1 0,-1 1 0,1 0 0,-1 0 0,0-1 0,1 1 0,0 0 0,-1 0 0,1 0 0,-1-1 0,1 1 0,0 1 0,0-1 0,0 0 0,1 0 0,-1-1 0,0 1 0,1 0 0,-1 0 0,1-1 0,-1 1 0,1 0 0,-1-1 0,1 1 0,0 0 0,-1-1 0,1 1 0,0-1 0,-1 1 0,1-1 0,0 1 0,1 0 0,4 2 0,1 0 0,-1-1 0,1 0 0,12 3 0,50 2 0,1-3 0,121-8 0,-184 4 0,209-14 0,99-3 0,261 15 0,-322 3 0,-246-1 0,0 0 0,0 0 0,0 1 0,0-1 0,-1 2 0,1-1 0,0 1 0,8 3 0,-16-4 0,1-1 0,0 0 0,-1 0 0,1 0 0,-1 0 0,1 1 0,0-1 0,-1 0 0,1 0 0,-1 1 0,1-1 0,-1 1 0,1-1 0,-1 0 0,1 1 0,-1-1 0,1 1 0,-1-1 0,1 1 0,-1-1 0,0 1 0,1-1 0,-1 1 0,0 0 0,0-1 0,1 1 0,-1-1 0,0 1 0,0 0 0,0-1 0,0 1 0,0 0 0,0-1 0,0 1 0,0 0 0,0-1 0,0 1 0,0 0 0,0-1 0,0 1 0,-1-1 0,1 1 0,0 0 0,0-1 0,-1 1 0,1-1 0,0 1 0,-1-1 0,1 1 0,-1-1 0,1 1 0,-1-1 0,1 1 0,-1-1 0,0 1 0,-37 22 0,36-22 0,-39 17 0,-1-3 0,-1-1 0,0-2 0,-1-2 0,0-1 0,-52 2 0,-277-3 0,349-9 0,-257-3 0,325 2 0,78-15 0,-10 0 0,322-9-310,4 24-137,-276 2 393,538 3 865,-877-1-811,-336-15 0,151-38 0,172 21 0,-234-6 0,-144 40 0,521 0 0,0 2 0,0 2 0,-71 22 0,109-26 0,9-1 0,19 2 0,33-2 0,707-6 0,-305-10-179,297-5-200,396 19 379,-1102 0 186,-1 1 0,76 15 0,-116-16-186,1 0 0,0 1 0,0 0 0,0 0 0,-1 0 0,1 0 0,-1 1 0,0 0 0,7 5 0,-10-7 0,0 0 0,0 0 0,0 0 0,0 0 0,-1 0 0,1 0 0,0 0 0,-1 0 0,1 0 0,-1 0 0,1 0 0,-1 0 0,1 1 0,-1-1 0,0 0 0,0 0 0,1 1 0,-1-1 0,0 0 0,0 0 0,0 0 0,0 1 0,-1-1 0,1 0 0,0 0 0,0 1 0,-1-1 0,1 0 0,-1 0 0,1 0 0,-1 0 0,1 0 0,-1 0 0,0 0 0,0 0 0,1 0 0,-1 0 0,0 0 0,0 0 0,0 0 0,0 0 0,0-1 0,0 1 0,-2 1 0,-7 4 0,0 0 0,-1-1 0,1 0 0,-1 0 0,0-1 0,0-1 0,-1 1 0,-18 1 0,-103 8 0,109-12 0,-304 5 0,-342-37 0,281-15 0,-106-5 0,428 49 0,-1 3 0,1 2 0,0 4 0,0 3 0,-114 31 0,40-3 0,-51 17 0,182-51 0,7-4 0,-1 1 0,1 0 0,0 0 0,0 0 0,0 1 0,0-1 0,0 1 0,1 0 0,-1-1 0,-4 5 0,7-5 0,0-1 0,0 0 0,0 0 0,0 1 0,0-1 0,0 0 0,0 0 0,0 1 0,0-1 0,0 0 0,0 1 0,0-1 0,0 0 0,0 0 0,0 1 0,0-1 0,0 0 0,0 0 0,0 1 0,1-1 0,-1 0 0,0 0 0,0 0 0,0 1 0,0-1 0,1 0 0,-1 0 0,0 0 0,0 1 0,0-1 0,1 0 0,-1 0 0,0 0 0,0 0 0,1 0 0,-1 0 0,0 0 0,0 0 0,1 1 0,-1-1 0,0 0 0,0 0 0,1 0 0,-1 0 0,1-1 0,15 4 0,-16-3 0,72 5 0,93-6 0,-55-2 0,-101 3 0,712 16 0,676 118-1473,-796-72 975,-85 15 97,-447-65 402,-1-4 445,20 5 774,-80-11-1142,0 0 1,0 0-1,0 1 1,-1 0-1,1 1 0,-1-1 1,0 2-1,8 4 0,-15-8-78,1-1 0,0 0 0,-1 1 0,1-1 0,0 1 0,-1-1 0,1 1 0,0-1 0,-1 1 0,1-1 0,-1 1 0,1-1 0,-1 1 0,1 0 0,-1-1 0,1 1 0,-1 0 0,0-1 0,1 1 0,-1 0 0,0 0 0,0-1 0,0 1 0,1 0 0,-1 0 0,0 0 0,0-1 0,0 1 0,0 0 0,0 0 0,-1-1 0,1 1 0,0 0 0,0 0 0,0 0 0,-1-1 0,1 1 0,-1 1 0,-1-1 0,0 1 0,0-1 0,0 1 0,0-1 0,0 0 0,0 0 0,-1 0 0,1 0 0,0 0 0,-1-1 0,1 1 0,-5 0 0,-60 5 0,0-3 0,-133-10 0,132 3 0,-453-53 0,4-36 0,501 90 0,-49-10 0,-80-16 0,-266-18 0,-314 47 0,317 3 0,298-4 0,-15 0 0,-131 15 0,120-3 0,-27 4 0,152-14 0,0 2 0,1-1 0,0 1 0,0 1 0,0 0 0,0 0 0,0 1 0,1 0 0,0 1 0,0 0 0,-12 10 0,21-15 0,-1-1 0,1 0 0,-1 1 0,1-1 0,0 1 0,-1-1 0,1 0 0,-1 1 0,1-1 0,0 1 0,-1-1 0,1 1 0,0 0 0,0-1 0,-1 1 0,1-1 0,0 1 0,0-1 0,0 1 0,0 0 0,-1-1 0,1 1 0,0 0 0,0-1 0,0 1 0,1-1 0,-1 1 0,0 1 0,1-1 0,-1-1 0,1 1 0,0 0 0,0-1 0,0 1 0,0 0 0,0-1 0,-1 1 0,1-1 0,0 1 0,0-1 0,0 0 0,0 1 0,0-1 0,2 0 0,44 5 0,-42-5 0,121 4 0,1-5 0,242-35 0,110-42-1001,843-29-1,134 103 732,-696 7 2329,-732-2-2005,0 2-1,-1 0 1,47 14-1,-69-15-53,-7-1 0,-13 2 0,-24-2 0,-147-29 0,10 2 0,-444 15 0,366 14 0,200-2 0,-74-3 0,125 2 0,-1 0 0,1-1 0,-1 1 0,1-1 0,-1 0 0,1 0 0,0 0 0,-1-1 0,1 1 0,0-1 0,0 0 0,0 1 0,0-1 0,-4-4 0,6 5 0,0-1 0,0 1 0,0-1 0,0 1 0,0-1 0,1 0 0,-1 1 0,0-1 0,1 0 0,-1 0 0,1 0 0,0 1 0,-1-1 0,1 0 0,0 0 0,0 0 0,0 0 0,0 1 0,1-1 0,-1 0 0,1 0 0,-1 0 0,1 1 0,-1-1 0,1 0 0,0 1 0,0-1 0,0 0 0,0 1 0,1-2 0,2-4 0,1 0 0,0 0 0,1 1 0,-1 0 0,1 0 0,0 0 0,1 1 0,-1 0 0,1 0 0,8-4 0,-2 2 0,0 1 0,1 1 0,0 0 0,0 1 0,17-4 0,15 2 0,0 2 0,76 2 0,-102 2 0,762 6 0,-818-4 0,-51 9 0,2 0 0,36-7 0,-53 12 0,88-13 0,0 0 0,0 1 0,1 1 0,0 0 0,0 1 0,0 1 0,1-1 0,-16 13 0,26-18 0,1-1 0,0 1 0,0 0 0,0-1 0,1 1 0,-1 0 0,0 0 0,0 0 0,0 0 0,1 0 0,-1 0 0,0 0 0,1 0 0,-1 0 0,0 0 0,1 0 0,0 0 0,-1 0 0,1 0 0,0 0 0,-1 1 0,1-1 0,0 0 0,0 0 0,0 0 0,0 1 0,0-1 0,1 2 0,0-1 0,0 0 0,1 0 0,-1-1 0,1 1 0,-1 0 0,1-1 0,-1 1 0,1-1 0,0 0 0,0 1 0,0-1 0,0 0 0,0 0 0,2 0 0,10 5 0,1-2 0,-1 0 0,21 3 0,60 3 0,-1-4 0,117-9 0,-77 0 0,-85 4 0,-20 0 0,0-1 0,33-5 0,-53 4 0,-1-1 0,1 0 0,-1 0 0,1-1 0,-1 0 0,0-1 0,0 0 0,0 0 0,-1 0 0,0-1 0,10-8 0,4-8 0,-1-1 0,29-43 0,-41 55 0,-4 4 0,0-1 0,0 1 0,-1-1 0,1 0 0,-2 0 0,1 0 0,-1 0 0,0-1 0,0 1 0,-1-1 0,0 1 0,0-1 0,-1 1 0,0-1 0,0 1 0,-1-1 0,0 1 0,0-1 0,-1 1 0,0-1 0,0 1 0,-4-8 0,1 4 0,-1 0 0,0 1 0,0 0 0,-1 0 0,0 0 0,0 1 0,-1 0 0,-1 1 0,0-1 0,0 2 0,0-1 0,-1 1 0,-14-7 0,-5-1 0,-1 2 0,0 2 0,-1 0 0,0 2 0,-61-9 0,42 12 0,0 3 0,-1 1 0,-53 6 0,95-2 0,0-1 0,0 2 0,0-1 0,0 1 0,0 1 0,1 0 0,-1 0 0,1 0 0,0 1 0,0 0 0,1 1 0,0 0 0,0 0 0,0 0 0,-11 15 0,7-8 0,1 0 0,1 1 0,0 1 0,1-1 0,1 1 0,0 0 0,1 1 0,-5 19 0,5-10 0,2 0 0,1 1 0,1-1 0,1 1 0,2-1 0,0 0 0,1 1 0,7 24 0,-8-43 0,1 0 0,0 0 0,0-1 0,1 1 0,0-1 0,0 1 0,1-1 0,0 0 0,0 0 0,0-1 0,1 1 0,-1-1 0,1 0 0,1 0 0,9 7 0,-5-6 0,1 0 0,0-1 0,0 0 0,0-1 0,0 0 0,1-1 0,-1-1 0,22 3 0,13 1 0,4-1 0,-1 2 0,80 23 0,-93-20 0,0-1 0,0-1 0,1-3 0,0-1 0,62-1 0,-114-2 0,-136-4 0,133 2 0,0-1 0,1-1 0,-1 0 0,1-2 0,0 0 0,0 0 0,-16-9 0,29 11 0,-1 0 0,1 0 0,0 0 0,0-1 0,1 1 0,-1-1 0,1 0 0,-1 0 0,1 0 0,1-1 0,-1 1 0,0-1 0,1 1 0,0-1 0,0 0 0,1 0 0,-1 0 0,1 0 0,0 0 0,0 0 0,1 0 0,0 0 0,-1-1 0,2-4 0,-1 4 0,1 0 0,-1 1 0,1-1 0,1 0 0,-1 1 0,1-1 0,0 1 0,0-1 0,1 1 0,-1 0 0,1 0 0,0 0 0,0 0 0,1 1 0,0-1 0,0 1 0,0 0 0,0 0 0,0 1 0,1-1 0,8-4 0,15-6 214,-13 7-740,0-1-1,21-14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8:47.5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4723 344 24575,'-87'0'0,"-981"25"0,223 15 0,620-24 0,114-7 0,-138-4 0,522-4 0,-129-3 0,1366 2 0,-1323 16 0,-12-1 0,-143-12 0,0 2 0,0 0 0,45 15 0,43 7 0,-249-61 0,39 20 0,0 4 0,-151 3 0,-20-2 0,-64-9 0,285 16 0,0-3 0,-70-17 0,-36-5 0,-305 18 0,269 12 0,27-2 0,300 24 0,-65-10 0,89 5 0,417-16 0,-316-6 0,351 21 0,-579-16 0,-1 2 0,0 2 0,49 15 0,-54-12 0,0-1 0,1-2 0,73 6 0,-1116-18 0,563 7 0,261-18 0,12 1 0,150 14 0,2 2 0,-1-2 0,-35-6 0,48 5 0,-1 1 0,1-1 0,0-1 0,0 1 0,0-1 0,0-1 0,0 1 0,1-1 0,-1 0 0,1 0 0,0 0 0,-4-6 0,1 3 0,0 0 0,0 0 0,-1 1 0,0 0 0,0 0 0,0 1 0,-1 0 0,0 1 0,0 0 0,0 0 0,0 1 0,0 1 0,-19-3 0,-10 1 0,0 2 0,-56 5 0,37-1 0,-154 0 0,937-2 0,-939 2 0,-261-6 0,-150-83 0,507 57 0,84 20 0,0 1 0,-71-9 0,-85-1 0,72 11 0,81 7 0,-49-8 0,75 7 0,0-2 0,0 0 0,1 0 0,0-1 0,-1 0 0,-14-11 0,-33-16 0,31 22 0,0 1 0,0 2 0,-1 0 0,0 2 0,0 1 0,-1 1 0,-32 2 0,-294 3 0,343-2 0,-1 1 0,0 0 0,-18 5 0,28-6 0,-1 1 0,1 0 0,0 1 0,0-1 0,-1 1 0,1-1 0,0 1 0,-3 2 0,5-3 0,0 0 0,0 0 0,1 0 0,-1 0 0,0 0 0,0 0 0,0 0 0,1 0 0,-1 0 0,1 1 0,-1-1 0,1 0 0,-1 0 0,1 0 0,0 1 0,-1-1 0,1 0 0,0 1 0,0-1 0,0 0 0,0 3 0,1-3 0,-1 0 0,0 1 0,1-1 0,-1 1 0,1-1 0,0 0 0,0 1 0,-1-1 0,1 0 0,0 0 0,0 1 0,0-1 0,0 0 0,0 0 0,0 0 0,1 0 0,-1 0 0,0-1 0,0 1 0,1 0 0,-1-1 0,3 2 0,36 9 0,-31-9 0,484 146 0,-431-129 0,0-2 0,2-4 0,-1-2 0,2-3 0,123-1 0,1760-10 0,-1916 2 0,-1-1 0,0-2 0,0-1 0,-1-1 0,1-2 0,46-18 0,-45 16 0,-1 1 0,57-7 0,-57 12 0,-1-2 0,1-1 0,36-14 0,-20 3 0,2 3 0,-1 1 0,2 3 0,61-7 0,71-19 0,-135 24 0,0 3 0,1 1 0,50-2 0,-82 10 0,0 1 0,-1 0 0,1 1 0,0 1 0,-1 0 0,0 1 0,28 9 0,-13-2 0,0 0 0,62 9 0,-47-11 0,-23-2 0,39 15 0,-43-14 0,0-1 0,1 0 0,23 3 0,-24-6 0,270 29 0,-6-31 0,6 1 0,-182 12 0,11 1 0,81-14 0,-1178-1 0,924-3 0,1-3 0,0-2 0,-80-23 0,68 15 0,-108-13 0,95 26 0,59 4 0,0-2 0,1 0 0,-1-1 0,1-1 0,-1-1 0,-29-10 0,-4-7 0,-2 3 0,0 2 0,-1 2 0,0 3 0,-71-5 0,94 12 0,1-1 0,-58-17 0,56 12 0,0 1 0,-47-4 0,-277 10 0,186 5 0,-354-2 0,518 0 0,-9 0 0,1 1 0,-28 3 0,42-3 0,-1-1 0,0 1 0,1 0 0,-1 0 0,0 1 0,1-1 0,-1 1 0,1-1 0,0 1 0,0 0 0,0 0 0,0 1 0,0-1 0,0 1 0,0-1 0,1 1 0,-1 0 0,-2 4 0,-7 15 0,2 0 0,0 1 0,2 0 0,0 1 0,-5 30 0,10-39 0,1 0 0,1-1 0,1 1 0,0 0 0,1 0 0,0 0 0,1 0 0,1 0 0,0-1 0,6 15 0,-2-9 0,7 16 0,-1 0 0,-2 1 0,-2 0 0,-1 1 0,3 46 0,-11-70 0,2-1 0,-1 0 0,2 0 0,-1 0 0,2 0 0,0-1 0,0 1 0,1-1 0,8 12 0,-10-18 0,1 0 0,0 0 0,0 0 0,1-1 0,-1 0 0,1 0 0,1 0 0,-1-1 0,1 1 0,-1-1 0,1-1 0,0 1 0,1-1 0,-1 0 0,1 0 0,-1-1 0,1 0 0,11 2 0,22 1 0,1-3 0,75-4 0,-56 0 0,-40 0 0,1-1 0,-1-1 0,1-1 0,-1-1 0,30-13 0,21-5 0,-31 14 0,0 1 0,0 2 0,60-1 0,126 8 0,-101 3 0,-105-5 0,-1 0 0,0-1 0,0-1 0,0-1 0,28-10 0,-25 7 0,1 1 0,0 1 0,32-4 0,273 6 0,-173 7 0,154-3-1365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8:49.8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1 785 24575,'1241'0'0,"-1230"0"0,0 0 0,0 0 0,0-1 0,0-1 0,-1 0 0,1 0 0,0-1 0,-1 0 0,1-1 0,-1 0 0,0-1 0,0 0 0,-1 0 0,0-1 0,0-1 0,0 1 0,9-10 0,-8 8 0,0-2 0,0 1 0,-1-1 0,0-1 0,-1 0 0,0 0 0,-1 0 0,0-1 0,-1 0 0,0-1 0,-1 1 0,0-1 0,-1 0 0,5-24 0,-3-30 0,-4 0 0,-5-71 0,0 22 0,3 109 0,0 1 0,0 0 0,-1-1 0,0 1 0,0 0 0,0-1 0,-1 1 0,0 0 0,0 0 0,0 0 0,-7-10 0,6 12 0,0 1 0,0-1 0,-1 1 0,1 0 0,-1 0 0,0 0 0,0 1 0,0-1 0,0 1 0,0 0 0,-1 0 0,1 0 0,0 1 0,-1 0 0,0 0 0,1 0 0,-7-1 0,-35-2 0,-1 2 0,-76 7 0,26 0 0,73-3 0,1 1 0,0 1 0,0 1 0,0 1 0,1 1 0,-26 12 0,-51 15 0,58-26 0,-1-2 0,1-1 0,-1-3 0,-80-5 0,34 0 0,36 2 0,7-1 0,0 2 0,-1 2 0,1 1 0,-87 20 0,128-22 18,0 1 0,0-1 0,0 1 0,0 0 0,0 0 0,0 1 0,0-1 0,1 1 0,-1 0 0,1 0 0,0 0 0,0 0 0,0 1 0,0-1 0,1 1 0,-1 0 0,1 0 0,-3 5 0,1 2-262,1-1 0,0 1 0,0 0 0,1 0 1,0 0-1,0 13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8:51.6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0 433 24575,'76'97'0,"-34"-55"0,-17-18 0,-2 2 0,24 31 0,-17-15 0,50 54 0,-76-92 0,0 0 0,0 0 0,1 0 0,-1-1 0,1 0 0,0 0 0,-1 0 0,1-1 0,1 1 0,-1-1 0,0 0 0,0-1 0,1 1 0,-1-1 0,1 0 0,-1 0 0,1-1 0,0 0 0,-1 0 0,1 0 0,-1-1 0,11-1 0,-5-2 0,1 0 0,0 0 0,-1-1 0,1-1 0,-1 0 0,-1 0 0,1-1 0,-1 0 0,11-11 0,5-3 0,2 1 0,0 1 0,1 2 0,1 1 0,0 1 0,1 1 0,1 2 0,62-15 0,-46 19 0,62-2 0,20-2 0,-83 7 0,84 2 0,23-2 0,-148 4 0,0 1 0,0-1 0,-1-1 0,1 1 0,0-1 0,-1 0 0,0 0 0,1-1 0,-1 0 0,0 0 0,0 0 0,0 0 0,-1-1 0,1 1 0,-1-1 0,0-1 0,0 1 0,0 0 0,0-1 0,-1 0 0,0 0 0,0 0 0,0 0 0,-1-1 0,0 1 0,0-1 0,0 1 0,0-1 0,-1 0 0,0 1 0,0-1 0,-1 0 0,0 0 0,0 0 0,0 0 0,0 0 0,-1 1 0,-3-12 0,-37-134 0,-5-24 0,45 171-50,0-1-1,0 1 1,0-1-1,-1 1 0,0 0 1,0 0-1,0-1 1,-1 1-1,1 0 1,-1 1-1,0-1 0,0 0 1,0 1-1,0 0 1,-1 0-1,1 0 1,-1 0-1,0 0 0,0 1 1,0 0-1,0-1 1,0 2-1,-1-1 1,1 0-1,-1 1 1,-8-2-1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9:00.8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3461 407 24575,'-44'-2'0,"0"-2"0,0-1 0,-80-22 0,-141-40 0,-341-76 0,383 95 0,-97-18 0,-4 27 0,-338 34 0,340 8 0,264-4 0,34-1 0,1 1 0,-1 2 0,1 0 0,-44 9 0,62-9 0,0 1 0,0 0 0,0 1 0,0-1 0,1 1 0,-1 0 0,1 0 0,0 0 0,0 1 0,0 0 0,0-1 0,0 1 0,1 1 0,0-1 0,0 0 0,0 1 0,0 0 0,1-1 0,0 1 0,0 0 0,-2 7 0,1 0 0,0 0 0,1 0 0,0 1 0,1-1 0,0 1 0,1 0 0,3 24 0,-2-32 0,0 0 0,0 0 0,0 0 0,1 0 0,-1-1 0,1 1 0,1 0 0,-1-1 0,1 1 0,-1-1 0,1 0 0,1 0 0,-1 0 0,6 5 0,-3-4 0,1 0 0,-1 0 0,1-1 0,0 0 0,1 0 0,-1-1 0,0 0 0,12 3 0,7 0 0,1-2 0,0 0 0,0-2 0,37-1 0,2277-7 0,-2355 8 0,1 0 0,-1 1 0,1 0 0,0 1 0,-16 7 0,-10 2 0,-8 2 0,-1-2 0,-1-3 0,1-1 0,-67 2 0,-416-10 0,234-4 0,230 4 0,27 1 0,-73-7 0,98 2 0,1 0 0,0-2 0,-24-9 0,-22-8 0,-77 1 0,96 17 0,-70-16 0,66 9 0,-1 2 0,-1 3 0,-51-2 0,-145 9 0,96 2 0,-26-3 0,169 0 0,1 1 0,-1-1 0,0 0 0,1 1 0,-1 0 0,1 0 0,0 0 0,-1 0 0,1 1 0,0-1 0,0 1 0,-1 0 0,1 0 0,1 0 0,-1 0 0,0 0 0,0 1 0,1-1 0,-4 5 0,5-4 0,-1 0 0,1 0 0,0 0 0,0 0 0,0 0 0,0 0 0,1 0 0,-1 0 0,1 1 0,0-1 0,0 0 0,0 0 0,0 0 0,0 0 0,1 1 0,0-1 0,-1 0 0,1 0 0,0 0 0,1 0 0,1 5 0,2 1 0,-1 0 0,2-1 0,-1 1 0,1-1 0,0 0 0,1 0 0,0-1 0,0 0 0,0 0 0,1 0 0,0-1 0,1-1 0,11 8 0,-6-7 0,-1-1 0,1 0 0,0 0 0,0-1 0,1-1 0,-1-1 0,1 0 0,23 0 0,41-3 0,-56-1 0,0 1 0,0 1 0,0 1 0,0 2 0,0 0 0,0 1 0,30 10 0,-24-4 0,1-2 0,0 0 0,1-3 0,59 5 0,128-10 0,-100-3 0,-79 3 0,-1-1 0,1-1 0,-1-3 0,0-1 0,60-17 0,-36 5 0,81-11 0,-82 21 0,-39 6 0,-1-1 0,0 0 0,-1-2 0,29-10 0,-23 6 0,0 1 0,0 2 0,0 0 0,1 2 0,35-2 0,138 6 0,-93 3 0,-19-1 0,132-4 0,-114-13 0,-68 9 0,39-2 0,-46 4 0,1 0 0,-1-2 0,35-12 0,-32 8 0,0 2 0,46-5 0,225 11 0,-36 2 0,-144-14 0,13-1 0,20 15 0,33-2 0,-165-2 0,-26 4 0,0 0 0,1 0 0,-1 0 0,0 0 0,0 0 0,0 0 0,1 0 0,-1 0 0,0 0 0,0 0 0,0 0 0,1-1 0,-1 1 0,0 0 0,0 0 0,0 0 0,0 0 0,1 0 0,-1 0 0,0 0 0,0 0 0,0-1 0,0 1 0,0 0 0,1 0 0,-1 0 0,0 0 0,0-1 0,0 1 0,0 0 0,0 0 0,0 0 0,0 0 0,0-1 0,0 1 0,0 0 0,0 0 0,0 0 0,0-1 0,0 1 0,0 0 0,0 0 0,0 0 0,0-1 0,0 1 0,0 0 0,-10-6 0,-18-1 0,-68-1 0,-168 7 0,125 3 0,-1408-1 0,1540-1 0,0 0 0,0-1 0,0 1 0,0-1 0,0-1 0,0 1 0,0-1 0,0 0 0,1-1 0,-8-3 0,12 4 0,-1 1 0,1-1 0,0 0 0,0 0 0,0 0 0,0-1 0,0 1 0,0 0 0,0-1 0,1 1 0,-1-1 0,1 0 0,0 1 0,0-1 0,0 0 0,0 0 0,0 0 0,1 1 0,-1-1 0,1 0 0,0 0 0,0 0 0,0 0 0,0 0 0,0 0 0,2-6 0,-2 5 0,1 0 0,0 0 0,0 0 0,0 0 0,0 0 0,1 0 0,-1 0 0,1 1 0,0-1 0,1 1 0,-1-1 0,0 1 0,1 0 0,0-1 0,0 1 0,0 1 0,0-1 0,0 0 0,0 1 0,1 0 0,-1-1 0,5 0 0,5-2 0,1 0 0,0 1 0,-1 1 0,1 0 0,16 0 0,30-7 0,-19-1 0,29-8 0,1 3 0,1 2 0,117-5 0,596 20 257,-363 0-1879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9:13.6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969 1 24575,'0'14'0,"0"0"0,-1 0 0,-1-1 0,-1 1 0,0 0 0,-6 16 0,6-21 0,-1 0 0,0-1 0,-1 0 0,0 0 0,0 0 0,-1 0 0,0-1 0,0 0 0,-1 0 0,-9 7 0,1-3 0,0-2 0,0 0 0,-1 0 0,0-2 0,0 0 0,-31 8 0,33-10 0,-47 19 0,44-17 0,0 0 0,0-1 0,-1-1 0,-26 5 0,-50-3 0,-152-7 0,101-3 0,140 3 43,0 0 0,-1 0-1,1-1 1,0 1 0,-1-1-1,1 0 1,-6-2 0,10 2-115,-1 0 1,1 0 0,-1 0 0,1 0 0,0 0 0,-1 0 0,1-1 0,0 1 0,0 0-1,0-1 1,0 1 0,0 0 0,0-1 0,0 1 0,0-1 0,0 0 0,1 1 0,-1-1-1,1 0 1,-1 1 0,1-1 0,0 0 0,-1-3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9:15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1116 3 24575,'-554'0'0,"500"3"0,-61 10 0,-26 2 0,115-14 0,1 2 0,-1 1 0,0 1 0,1 1 0,0 2 0,1 0 0,-46 23 0,65-27 0,12-2 0,28-1 0,45-8 0,114-27 0,-100 8 0,-63 16 0,64-12 0,-3 15 0,157 6 0,-105 5 0,869-5-1365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9:20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3031 1 24575,'-8'1'0,"0"0"0,0 1 0,0 0 0,0 0 0,1 1 0,-1 0 0,-14 8 0,-27 10 0,23-15 0,-1-1 0,0-1 0,-38 1 0,-85-7 0,61 0 0,-792 1 0,853 3 0,1 1 0,-1 1 0,1 2 0,-31 10 0,25-7 0,1-1 0,-45 4 0,-110 11 0,132-16 0,33-5 0,1 1 0,-1 0 0,1 2 0,-32 11 0,13-2 0,-2-2 0,1-2 0,-64 7 0,79-13 0,-20 2 0,-54-2 0,59-4 0,0 3 0,-43 7 0,-31 5 0,81-12 0,0 1 0,-66 18 0,78-14 0,13-5 0,0 0 0,0 0 0,0 0 0,0-1 0,-19 1 0,28-3 3,0 0 0,0 0 0,0 0 0,-1 1 0,1-1 0,0 0 0,0 0-1,0 0 1,0 0 0,0 0 0,0 0 0,-1 0 0,1 0 0,0 0 0,0 0 0,0 0-1,0 0 1,0 0 0,0 0 0,-1 0 0,1 0 0,0 0 0,0 0 0,0 0 0,0 0-1,0-1 1,0 1 0,-1 0 0,1 0 0,0 0 0,0 0 0,0 0 0,0 0 0,0 0-1,0 0 1,0 0 0,0-1 0,0 1 0,-1 0 0,1 0 0,0 0 0,0 0 0,0 0 0,0 0-1,0 0 1,0-1 0,0 1 0,0 0 0,0 0 0,0 0 0,0 0 0,0 0 0,0-1-1,0 1 1,0 0 0,0 0 0,0 0 0,0 0 0,9-8 168,15-4-1878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9:27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573 343 24575,'-164'2'0,"-178"-5"0,336 3 0,1-1 0,-1 0 0,1 1 0,-1-2 0,1 1 0,0-1 0,-8-3 0,12 5 0,0-1 0,0 0 0,0 1 0,0-1 0,0 0 0,0 0 0,0 1 0,0-1 0,1 0 0,-1 0 0,0 0 0,0 0 0,1 0 0,-1 0 0,1-1 0,-1 1 0,1 0 0,-1 0 0,1 0 0,0 0 0,0-1 0,-1 1 0,1 0 0,0 0 0,0 0 0,0-1 0,0 1 0,0 0 0,1 0 0,-1-1 0,0 1 0,1 0 0,-1 0 0,0 0 0,1 0 0,0 0 0,0-2 0,2-1 0,0-1 0,0 1 0,1-1 0,-1 1 0,1 0 0,0 1 0,0-1 0,1 1 0,-1-1 0,1 1 0,-1 1 0,1-1 0,0 1 0,8-3 0,10-4 0,43-9 0,-66 17 0,39-7 0,0 2 0,67-2 0,82 10 0,-67 1 0,188-3 0,-289-1 0,-1-2 0,0 0 0,0-1 0,0-1 0,28-11 0,38-10 0,126-10 0,-25 6 0,-95 4 0,-63 17 0,2 0 0,32-4 0,28 6 0,162 6 0,-107 4 0,825-3 0,-930 2 0,65 12 0,18 0 0,-74-12 0,-7-1 0,63 10 0,-58-5 0,48 1 0,35 4 0,-112-6 0,-1 0 0,0 1 0,0 0 0,32 18 0,-21-10 0,-20-10 0,-1 0 0,0 1 0,0 1 0,0-1 0,0 1 0,-1 0 0,0 0 0,0 1 0,7 11 0,-11-16 0,0 1 0,0 0 0,0-1 0,-1 1 0,1 0 0,-1 0 0,0 0 0,0 0 0,0 0 0,0 0 0,0 1 0,-1-1 0,0 0 0,1 0 0,-1 1 0,0-1 0,-1 0 0,1 0 0,0 0 0,-1 1 0,0-1 0,0 0 0,0 0 0,0 0 0,0 0 0,-1 0 0,1 0 0,-4 4 0,2-4 0,-1 0 0,1-1 0,-1 1 0,0 0 0,1-1 0,-1 0 0,0 0 0,-1 0 0,1-1 0,-7 3 0,-21 8 0,-32 24 0,-94 68 0,125-76 0,23-19 0,0 0 0,-1-1 0,-1 0 0,-23 13 0,8-11 0,0-2 0,0 0 0,0-2 0,-1-1 0,0-2 0,-44 1 0,-34 5 0,-66 6 0,-249-10 0,218-8 0,-149-15 0,210 6 0,-199 9 0,167 6 0,-978-3 0,1162-1-273,-1 0 0,1 0 0,0-1 0,15-5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9:33.1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487 512 24571,'-486'-307'0,"1023"102"0,-1074 410 0,4285 166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9:34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868 532 24575,'35'1'0,"0"-2"0,-1-1 0,1-2 0,62-15 0,-49 7 0,-31 9 0,-1-1 0,1-1 0,-1 0 0,0-1 0,-1-1 0,29-16 0,-40 19 0,1 0 0,-1 0 0,-1-1 0,1 1 0,-1-1 0,1 0 0,-1 0 0,-1 0 0,1 0 0,-1 0 0,0-1 0,0 1 0,0-1 0,-1 1 0,0-1 0,0 0 0,0 0 0,-1 1 0,0-1 0,-1-7 0,1 3 0,-1-1 0,-1 1 0,0 0 0,0-1 0,-1 1 0,0 0 0,-1 1 0,0-1 0,-1 1 0,-7-12 0,1 6 0,-1 1 0,-1 0 0,0 0 0,-1 2 0,0-1 0,-1 2 0,-1 0 0,0 1 0,-20-10 0,12 8 0,-1 1 0,0 1 0,-1 2 0,0 0 0,-47-6 0,-24 6 0,-171 8 0,108 4 0,-142-4 0,294 0-97,0 0-1,1 0 1,-1 0-1,1 1 1,-1 0-1,1 1 1,-1-1-1,1 1 1,0 1-1,0 0 1,0 0-1,0 0 0,-11 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7:35.5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3533 562 24575,'-2851'0'0,"3684"0"0,-747-5 0,129-21 0,30-4 0,194 29 0,-34 0 0,-347-3 0,0-3 0,-1-2 0,74-22 0,71-13 0,-69 18 0,-43-1 0,-63 18 0,1 1 0,44-8 0,-1 11 0,-41 4 0,-24 1 0,-8 1 0,-490 32 0,-6-32 0,275-2 0,-901 0 0,953 9 0,-182 31 0,-89 7 0,71-44 0,281-3 0,80 1 0,-42 2 0,50-2 0,0 0 0,0 1 0,-1-1 0,1 1 0,0-1 0,0 1 0,0 0 0,0 0 0,0-1 0,0 1 0,1 1 0,-1-1 0,0 0 0,0 0 0,1 1 0,-1-1 0,1 1 0,-1-1 0,-1 4 0,3-4 0,0 0 0,0-1 0,0 1 0,0 0 0,0 0 0,0 0 0,0 0 0,0 0 0,1-1 0,-1 1 0,0 0 0,1 0 0,-1 0 0,1-1 0,-1 1 0,1 0 0,-1 0 0,1-1 0,-1 1 0,1-1 0,0 1 0,-1 0 0,1-1 0,0 1 0,-1-1 0,1 1 0,0-1 0,0 0 0,0 1 0,-1-1 0,1 0 0,0 0 0,1 1 0,34 12 0,-31-12 0,31 9 0,0-2 0,0-1 0,63 2 0,117-8 0,-124-3 0,-25 2 0,442-13 0,-377 3 0,238-49 0,-179 17 0,145-36 0,-121 37 0,-164 33 0,68-19 0,-83 17 0,1 2 0,54-6 0,-29 11 0,-38 3 0,0 0 0,0-2 0,0-1 0,-1-1 0,0-1 0,41-14 0,18-17 0,-1-1 0,2 3 0,105-26 0,-153 53 0,0 2 0,1 1 0,69 1 0,-161 4 0,1 3 0,-101 20 0,66-8 0,0-3 0,-92 0 0,-185-14 0,161-2 0,-329 22 0,51-6 0,391-14 0,61 3 0,0 1 0,0 2 0,-57 16 0,54-11 0,-1-2 0,-65 6 0,-59-14 0,145 2 0,26 3 0,30 5 0,5 0 0,81 29 0,-85-24 0,0-2 0,65 11 0,-68-19 0,0 2 0,0 2 0,68 25 0,-78-24 0,1 0 0,0-3 0,1 0 0,0-2 0,38 2 0,158-7 0,-117-3 0,-8 2 0,0 4 0,115 19 0,187 40 0,-237-37 0,210 19 0,-136-30 312,109 3-1989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9:39.4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4429 12 24533,'-4429'0'0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9:42.8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0 220 24575,'46'-2'0,"1"-3"0,-2-1 0,53-14 0,-79 16 0,113-15 0,-97 15 0,1 0 0,-1-3 0,55-16 0,-54 9 0,0 2 0,1 2 0,1 1 0,-1 1 0,1 3 0,54-2 0,-92 7 0,44 1 0,0-2 0,-1-2 0,1-2 0,52-13 0,-48 7 0,1 2 0,0 2 0,52-1 0,153 9 0,-105 1 0,268-2-1365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9:44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2720 191 24575,'-10'-1'0,"-1"0"0,0-2 0,0 1 0,1-1 0,0-1 0,-19-8 0,-13-4 0,-46-15 0,-2 4 0,-162-26 0,-310 17 0,-5 37 0,223 1 0,314-2 0,-24-1 0,1 2 0,0 3 0,-89 17 0,100-10 0,-1-2 0,1-1 0,-1-2 0,0-3 0,-68-1 0,109-2 0,1 0 0,0 0 0,0 0 0,-1 0 0,1 0 0,0 0 0,-1-1 0,1 1 0,0 0 0,-1-1 0,1 1 0,0-1 0,0 1 0,0-1 0,-1 1 0,1-1 0,0 0 0,0 0 0,-1-1 0,2 1 0,0 0 0,0 1 0,1-1 0,-1 0 0,1 0 0,-1 1 0,1-1 0,-1 0 0,1 1 0,-1-1 0,1 1 0,0-1 0,-1 1 0,1-1 0,0 1 0,-1-1 0,1 1 0,0-1 0,0 1 0,-1 0 0,2-1 0,55-19 0,-15 11 0,1 2 0,78-3 0,90 11 0,-93 2 0,1286-3 0,-1377 2 0,0 1 0,0 1 0,-1 1 0,33 11 0,-28-6 0,1-3 0,51 7 0,338-10 0,-217-7 0,-122 2 0,94 3 0,-170-1 57,1 0 0,0 0 0,-1 1 0,1 0 0,6 3 0,-11-4-82,-1-1 1,0 1-1,0 0 1,1-1 0,-1 1-1,0 0 1,0 0 0,0 0-1,0 0 1,0 0-1,0 0 1,0 0 0,0 2-1,0-3-19,-1 1 0,0-1 0,0 1 0,0 0 0,0-1 0,0 1 0,0-1 0,0 1 0,0 0 0,0-1 0,0 1 0,-1 0 0,1-1 0,0 1 0,0-1 0,0 1 0,-1-1 0,1 1-1,0-1 1,-1 1 0,1-1 0,0 1 0,-1-1 0,1 1 0,-1-1 0,1 1 0,-1-1 0,1 0 0,-1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7:42.1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1153 1127 24575,'0'205'0,"1"-359"0,-3-179 0,-13 151 0,-1-41 0,16 195 0,-2 1 0,0 0 0,-2-1 0,-12-42 0,-24-91 0,17 64 0,22 96 0,0 6 0,-1 20 0,0 32 0,4 995 0,-2-1045 0,0 0 0,-1 0 0,1 0 0,-1 0 0,-1 0 0,1 0 0,-5 12 0,4-16 0,0 0 0,1-1 0,-1 1 0,0 0 0,0 0 0,-1-1 0,1 1 0,0-1 0,-1 0 0,1 0 0,-1 0 0,0 0 0,0 0 0,0-1 0,0 1 0,0-1 0,0 0 0,-4 2 0,-17 2 0,-1-2 0,1 0 0,-1-1 0,0-2 0,1 0 0,-1-2 0,1-1 0,-29-6 0,33 4 0,1-1 0,1-1 0,-1-1 0,-17-10 0,-41-16 0,38 22 0,8 2 0,-41-19 0,63 25 0,0-1 0,0-1 0,1 1 0,-1-1 0,1-1 0,1 1 0,-1-1 0,-10-14 0,-8-15 0,2-1 0,-20-40 0,25 46 0,-1 1 0,-1 2 0,-1 0 0,-40-38 0,60 64 0,1 0 0,-1 0 0,0 0 0,0 0 0,0 1 0,-1-1 0,1 0 0,0 1 0,-1 0 0,1-1 0,-1 1 0,1 0 0,-1 0 0,1 1 0,-4-2 0,5 2 0,0 1 0,0-1 0,1 0 0,-1 0 0,0 0 0,1 0 0,-1 1 0,0-1 0,1 0 0,-1 1 0,0-1 0,1 1 0,-1-1 0,0 1 0,1-1 0,-1 1 0,1-1 0,-1 1 0,1-1 0,-1 2 0,-7 25 0,6-18 0,1 1 0,1 0 0,0-1 0,0 1 0,1 0 0,0 0 0,1-1 0,0 1 0,0-1 0,5 13 0,-4-17 0,0 1 0,0-1 0,0 1 0,1-1 0,0 0 0,0 0 0,0-1 0,0 1 0,1-1 0,0 0 0,0 0 0,0 0 0,0-1 0,1 0 0,-1 0 0,1 0 0,8 2 0,4 1 0,1-2 0,-1 0 0,1 0 0,0-2 0,21 0 0,100-6 0,-55 0 0,-32 2 0,-7 0 0,75 6 0,-115-3 0,-1 0 0,0 0 0,0 1 0,0-1 0,0 1 0,0 1 0,0-1 0,-1 1 0,1 0 0,-1 0 0,0 0 0,1 0 0,-2 1 0,1 0 0,0-1 0,-1 1 0,4 6 0,-5-8 0,0 1 0,-1 0 0,1 0 0,-1 0 0,1 1 0,-1-1 0,0 0 0,0 0 0,0 1 0,-1-1 0,1 1 0,-1-1 0,0 0 0,0 1 0,0-1 0,-1 1 0,1-1 0,-1 0 0,1 1 0,-1-1 0,0 0 0,-1 1 0,1-1 0,0 0 0,-1 0 0,0 0 0,-3 4 0,2-3 0,0-1 0,0 0 0,0 0 0,0-1 0,-1 1 0,1-1 0,-1 0 0,0 1 0,0-2 0,1 1 0,-1 0 0,-8 1 0,-57 9 0,10-3 0,6 5 0,-1-2 0,-1-3 0,1-2 0,-86-1 0,-13-8 0,171 2 0,52 0 0,92-13 0,-75 2 0,1 3 0,0 4 0,94 8 0,-178-4 0,-1 0 0,0 0 0,1 1 0,-1-1 0,0 1 0,0-1 0,1 1 0,-1 0 0,0 1 0,0-1 0,0 0 0,0 1 0,0 0 0,0 0 0,-1-1 0,1 2 0,-1-1 0,1 0 0,-1 0 0,0 1 0,0-1 0,0 1 0,0 0 0,0 0 0,0 0 0,-1 0 0,0 0 0,1 0 0,-1 0 0,0 0 0,-1 0 0,1 1 0,0-1 0,-1 0 0,0 0 0,0 1 0,0-1 0,0 0 0,0 1 0,-1-1 0,1 0 0,-1 0 0,-1 5 0,0-1 0,-1 1 0,1-1 0,-1 0 0,-1 0 0,1 0 0,-1 0 0,0-1 0,-1 1 0,1-1 0,-1 0 0,0-1 0,-12 11 0,9-10 0,-1 0 0,0-1 0,-1 0 0,1 0 0,-1 0 0,0-2 0,0 1 0,-15 2 0,-14 0 0,0-2 0,0-1 0,-1-2 0,-42-5 0,37 1 0,-10 3 0,30 1 0,-45-6 0,69 6 0,1-1 0,0 0 0,-1 0 0,1 0 0,0 0 0,-1 0 0,1 0 0,0 0 0,-1 0 0,1 0 0,-1-1 0,1 1 0,0 0 0,-1 0 0,1 0 0,0 0 0,0 0 0,-1-1 0,1 1 0,0 0 0,-1 0 0,1 0 0,0-1 0,0 1 0,-1 0 0,1 0 0,0-1 0,0 1 0,0 0 0,-1-1 0,1 1 0,0 0 0,0-1 0,0 1 0,0 0 0,0-1 0,0 1 0,0 0 0,0-1 0,11-10 0,22-6 0,46-16 0,-58 23 0,1 0 0,0 2 0,1 0 0,-1 2 0,2 0 0,26-2 0,37 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7:52.2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2594 0 24572,'535'210'0,"-1024"92"0,978-604 0,-3617 581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7:54.9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252 311 24575,'-2'-6'0,"0"0"0,-1 0 0,1 0 0,-1 1 0,0-1 0,-1 1 0,1-1 0,-1 1 0,0 0 0,-8-7 0,-1-4 0,-35-41 0,21 26 0,-26-40 0,47 61 0,0 0 0,-1 0 0,0 0 0,-10-11 0,16 21 0,1-1 0,0 1 0,-1 0 0,1-1 0,0 1 0,-1-1 0,1 1 0,-1 0 0,1-1 0,-1 1 0,1 0 0,-1-1 0,1 1 0,-1 0 0,1 0 0,-1 0 0,1-1 0,-1 1 0,1 0 0,-1 0 0,1 0 0,-1 0 0,0 0 0,1 0 0,-1 0 0,1 0 0,-1 0 0,1 0 0,-1 0 0,0 1 0,0-1 0,0 1 0,0 0 0,1 0 0,-1 0 0,0 0 0,1 0 0,-1 0 0,1 0 0,-1 0 0,1 0 0,-1 1 0,1-1 0,0 0 0,-1 2 0,1 41 0,1-36 0,1 0 0,0 0 0,0 0 0,1 0 0,0 0 0,1 0 0,-1-1 0,1 1 0,1-1 0,0 0 0,0-1 0,0 1 0,0-1 0,12 10 0,-7-8 0,0-1 0,1 0 0,-1-1 0,1 0 0,1 0 0,-1-2 0,1 1 0,-1-1 0,17 3 0,70 23 0,-72-21 0,0-1 0,50 10 0,14-4 0,-36-5 0,63 2 0,553-9 0,-329-4 0,245 2 0,-541-3 0,-1-1 0,73-18 0,-16 3 0,52-17 0,-114 25 0,1 1 0,-1 2 0,64-5 0,-49 12 166,-7 1-931,66-10-1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7:58.5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6130 656 24575,'-92'-5'0,"1"-3"0,-106-25 0,77 12 0,-313-61 0,-24-4 0,126 21 0,111 20 0,130 30 0,-149-3 0,-93 21 0,101 0 0,-258-3 0,450 2 0,1 2 0,0 2 0,-52 14 0,50-10 0,-2-1 0,-62 4 0,-423-12 0,255-3 0,-254 2 0,513-1 0,-1 0 0,1-1 0,0-1 0,0 0 0,0 0 0,1-1 0,-1-1 0,1-1 0,0 1 0,-17-12 0,-111-52 0,128 63 0,-1 1 0,1 0 0,-1 0 0,0 1 0,0 1 0,-17-3 0,-82-1 0,75 7 0,-50-9 0,56 4 0,-71-16 0,91 18 0,1 0 0,0-1 0,0-1 0,0 1 0,0-2 0,1 1 0,-12-10 0,9 5 0,-1 0 0,0 1 0,0 1 0,-1 0 0,0 1 0,-17-6 0,-3-4 0,27 13 0,0 0 0,0 1 0,0 0 0,-1 0 0,-11-3 0,18 6 0,0 0 0,0-1 0,0 1 0,0 0 0,1 0 0,-1 0 0,0 0 0,0 0 0,0 0 0,0 0 0,0 0 0,0 0 0,0 0 0,0 1 0,0-1 0,1 0 0,-1 1 0,0-1 0,0 0 0,0 1 0,0-1 0,1 1 0,-1-1 0,0 1 0,0 0 0,1-1 0,-1 1 0,1 0 0,-1-1 0,0 1 0,1 0 0,0 0 0,-1 0 0,1-1 0,-1 1 0,1 0 0,0 0 0,-1 0 0,1 0 0,0 0 0,0 0 0,0 0 0,0 0 0,0 0 0,0-1 0,0 1 0,0 0 0,0 0 0,0 0 0,1 0 0,0 2 0,0 2 0,0 0 0,1 0 0,-1 1 0,2-1 0,-1 0 0,0 0 0,6 8 0,3 0 0,1 0 0,1 0 0,-1-1 0,2-1 0,0 0 0,17 10 0,100 50 0,-65-37 0,77 32 0,-96-46 0,0 2 0,-1 2 0,45 32 0,-75-44 0,-1-1 0,2 0 0,-1-1 0,1 0 0,1-2 0,0 0 0,0-1 0,1-1 0,24 5 0,-20-6 0,0 0 0,37 15 0,-38-12 0,0-1 0,42 8 0,25-2 0,-25-3 0,89 3 0,-133-13 18,42 0-479,1 3 0,69 12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8:02.2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0 237 24575,'964'0'-1238,"924"0"2476,-1863 2-1238,0 1 0,-1 0 0,1 2 0,33 11 0,-24-6 0,41 6 0,-56-13 0,94 14 0,152 2 0,-195-20 0,-41 1 0,-23 0 0,-7-1 0,-208 3 0,-148-5 0,90-27 0,169 15 0,-136-2 0,-91 19 0,2435-2 0,-2094-1 0,1-1 0,-1-1 0,0 0 0,0-1 0,31-13 0,-26 9 0,1 1 0,30-5 0,65 3 0,-88 9 0,-1-2 0,1-1 0,-1-1 0,33-9 0,-38 5 0,-1 0 0,-1-1 0,1-1 0,19-13 0,-19 11 0,1 1 0,39-12 0,-44 17 0,-1 0 0,1-1 0,-1-1 0,-1-1 0,30-20 0,-45 29 0,-1 0 0,0 0 0,1 0 0,-1 0 0,0 0 0,1-1 0,-1 1 0,0 0 0,1 0 0,-1 0 0,0 0 0,1-1 0,-1 1 0,0 0 0,0 0 0,1-1 0,-1 1 0,0 0 0,0-1 0,0 1 0,1 0 0,-1-1 0,0 1 0,0 0 0,0-1 0,0 1 0,0 0 0,0-1 0,1 1 0,-1 0 0,0-1 0,0 1 0,0-1 0,0 1 0,0 0 0,-1-1 0,1 1 0,0-1 0,-16 2 0,-28 13 0,-38 24 0,63-28 0,-1-1 0,1 0 0,-2-1 0,1-1 0,-29 5 0,-22-5 0,0-3 0,-99-7 0,39 0 0,-5 4 0,-124-3 0,223-2 0,0-2 0,-48-14 0,48 10 0,0 2 0,-39-3 0,65 10 0,-37-4 0,46 4 0,0 1 0,0-1 0,0 1 0,0-1 0,0 0 0,0 1 0,0-1 0,0 0 0,0-1 0,1 1 0,-1 0 0,0 0 0,1-1 0,-1 1 0,1-1 0,-1 0 0,-2-3 0,4 5-62,0-1 0,0 1 0,0-1 0,0 1 0,-1-1 0,1 0 0,0 1 0,0-1 0,0 1 0,0-1 0,0 1 0,0-1-1,0 0 1,0 1 0,1-1 0,-1 1 0,0-1 0,0 1 0,0-1 0,1 1 0,-1-2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8:07.3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1277 372 24575,'1373'0'0,"-1372"0"0,12 0 0,1 0 0,-1 1 0,0 0 0,23 6 0,-33-6 0,0 0 0,-1 0 0,1 0 0,-1 0 0,1 0 0,-1 0 0,0 0 0,1 1 0,-1 0 0,0-1 0,0 1 0,0 0 0,0 0 0,0 0 0,0 0 0,-1 0 0,1 0 0,-1 1 0,0-1 0,1 0 0,-1 1 0,0-1 0,0 1 0,0 0 0,-1-1 0,1 1 0,-1-1 0,1 1 0,-1 0 0,0 3 0,-1-2 0,1 0 0,-1 0 0,0 0 0,0-1 0,-1 1 0,1-1 0,-1 1 0,0-1 0,0 1 0,0-1 0,0 0 0,0 0 0,-1 0 0,0 0 0,1 0 0,-1-1 0,0 1 0,0-1 0,0 0 0,-1 0 0,1 0 0,-6 3 0,-6 1 0,1 1 0,-1-2 0,0 0 0,-19 3 0,-17 0 0,-1-3 0,0-2 0,-87-6 0,44 0 0,54 3 0,-32-1 0,-76-10 0,125 8 0,0-2 0,0 0 0,1-2 0,-1-1 0,2 0 0,-1-2 0,-23-14 0,20 8 0,-84-43 0,95 52 0,0 1 0,0 1 0,-1 1 0,0 0 0,-30-3 0,-13 7 0,-12-1 0,65 0 0,0 1 0,0-2 0,0 1 0,0-1 0,1 1 0,-1-2 0,1 1 0,-1-1 0,-5-3 0,-29-18 0,-2 2 0,0 2 0,-61-20 0,-7-3 0,74 29 0,-2 2 0,-41-9 0,51 15 0,-1-1 0,1-1 0,0-2 0,1-1 0,-29-16 0,33 15 0,-1 0 0,0 1 0,-1 2 0,0 0 0,0 2 0,-1 1 0,0 0 0,0 2 0,-44-1 0,70 5 0,-1 0 0,1 0 0,-1 0 0,1 0 0,-1 0 0,0 0 0,1 0 0,-1 0 0,1 0 0,-1 0 0,1 0 0,-1 0 0,1 0 0,-1 0 0,0 0 0,1 1 0,-1-1 0,1 0 0,-1 0 0,1 1 0,-1-1 0,1 0 0,0 1 0,-1-1 0,1 0 0,-1 1 0,1-1 0,0 1 0,-1-1 0,1 1 0,0-1 0,-1 1 0,1-1 0,0 1 0,0-1 0,0 1 0,-1-1 0,1 1 0,0-1 0,0 1 0,0 0 0,0-1 0,0 1 0,0-1 0,0 1 0,0-1 0,0 1 0,0-1 0,0 1 0,1 0 0,-1-1 0,0 1 0,1 0 0,17 28 0,-18-29 0,16 19 0,1-1 0,0-1 0,2-1 0,0 0 0,0-1 0,38 20 0,140 61 0,-165-81 0,-3-5 0,0 0 0,0-2 0,1-1 0,0-1 0,0-1 0,0-2 0,1-1 0,41-4 0,-52 4 0,0 0 0,0 0 0,0 2 0,-1 1 0,25 9 0,-20-7 0,0 0 0,0-1 0,26 2 0,150-8 0,-36-1 0,-134 2 0,-1 2 0,1 1 0,41 11 0,-48-7 0,32 15 0,-39-15 0,1-1 0,0 0 0,0-2 0,21 5 0,19-3 0,-37-6 0,-1 2 0,1 0 0,-1 1 0,31 10 0,-45-12 0,0 1 0,0 0 0,0-1 0,0 2 0,0-1 0,-1 0 0,1 1 0,-1 0 0,0 0 0,0 0 0,0 1 0,-1-1 0,1 1 0,-1 0 0,0 0 0,-1 0 0,1 0 0,-1 1 0,0-1 0,2 8 0,-2-2 0,0 1 0,0 0 0,-1-1 0,0 1 0,-1-1 0,0 1 0,-1 0 0,-1-1 0,0 1 0,0-1 0,-6 16 0,6-22 0,0 1 0,0 0 0,-1-1 0,0 1 0,0-1 0,0 0 0,-1 0 0,0 0 0,0 0 0,0 0 0,0-1 0,-1 0 0,0 0 0,0 0 0,0-1 0,0 0 0,0 0 0,-1 0 0,0 0 0,1-1 0,-1 0 0,-10 2 0,-24 1 0,0-2 0,0-2 0,-59-5 0,11 0 0,-144 5 0,-108-4 0,325 1 0,1-1 0,-1 0 0,0-1 0,1-1 0,0 0 0,0-1 0,-15-9 0,9 6 0,1 0 0,-32-9 0,20 11 0,-1 2 0,0 1 0,-37-1 0,-99 8 0,57 0 0,-499-2 0,588 1 0,22-2 0,0 0 0,0 0 0,0 0 0,0 0 0,-1 0 0,1 0 0,0 0 0,0 0 0,0 0 0,0 0 0,0 0 0,-1 0 0,1 0 0,0 0 0,0 0 0,0 0 0,0 1 0,0-1 0,0 0 0,-1 0 0,1 0 0,0 0 0,0 0 0,0 0 0,0 0 0,0 1 0,0-1 0,0 0 0,0 0 0,0 0 0,0 0 0,-1 0 0,1 1 0,0-1 0,0 0 0,0 0 0,0 0 0,0 0 0,0 1 0,0-1 0,0 0 0,0 0 0,0 0 0,0 0 0,1 0 0,-1 1 0,0-1 0,0 0 0,2 2 0,0-1 0,0 1 0,1-1 0,-1 0 0,1 0 0,-1 0 0,1 0 0,-1 0 0,1-1 0,3 1 0,61 8 0,0-3 0,0-3 0,74-6 0,-32 1 0,1253 2 0,-1314 2 0,64 12 0,38 1 0,58 1 0,22 0 0,-222-17-170,1 1-1,-1 1 0,1 0 1,-1 0-1,1 1 0,-1-1 1,9 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02:48:35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3355 72 24575,'-398'-29'0,"104"2"0,-662 19 0,543 10 0,123-2 0,1679 0 0,-1383 0 0,1 0 0,-1 0 0,1 1 0,-1 0 0,1 0 0,-1 1 0,1-1 0,-1 1 0,0 1 0,0-1 0,10 6 0,-12-5 0,0 0 0,-1 1 0,0-1 0,0 0 0,0 1 0,0 0 0,0 0 0,-1 0 0,1 0 0,-1 0 0,0 0 0,0 1 0,-1-1 0,1 1 0,-1-1 0,0 1 0,0 5 0,0-5 0,0 0 0,-1 0 0,0 0 0,0 0 0,0 0 0,0 0 0,-1 0 0,0 0 0,0-1 0,0 1 0,-1 0 0,0 0 0,1-1 0,-2 1 0,1-1 0,-5 7 0,2-5 0,0 1 0,-1-2 0,0 1 0,0-1 0,0 0 0,-1 0 0,0-1 0,0 0 0,-11 6 0,-3-2 0,0-1 0,-1 0 0,0-1 0,0-2 0,0 0 0,-37 1 0,-239-6 0,128-2 0,-14-13 0,30 0 0,10 1 0,-18-2 0,23 18 0,61 1 0,-152-16 0,147 4 0,-137 0 0,206 9 0,0 0 0,0 0 0,0-2 0,0 0 0,1 0 0,-1-1 0,1-1 0,-22-11 0,34 16 0,0-1 0,-1 1 0,1-1 0,0 1 0,0-1 0,0 0 0,0 1 0,0-1 0,0 0 0,0 0 0,0 0 0,0 1 0,0-1 0,0 0 0,1 0 0,-1-1 0,0 1 0,1 0 0,-1 0 0,1 0 0,-1 0 0,1 0 0,-1-3 0,1 3 0,1 0 0,-1 0 0,1 0 0,-1 0 0,1 0 0,0 1 0,-1-1 0,1 0 0,0 0 0,0 0 0,0 0 0,0 1 0,-1-1 0,1 0 0,0 1 0,0-1 0,0 1 0,0-1 0,0 1 0,2-1 0,7-2 0,1 0 0,-1 0 0,1 1 0,11-1 0,320-1 0,-175 7 0,181-3 0,-332-1 0,0-1 0,0 0 0,0-1 0,0-1 0,-1-1 0,1 0 0,-1-1 0,28-15 0,-43 21 0,1 0 0,-1 0 0,0 0 0,1 0 0,-1 0 0,0 0 0,1-1 0,-1 1 0,0 0 0,1 0 0,-1 0 0,0-1 0,1 1 0,-1 0 0,0 0 0,0-1 0,1 1 0,-1 0 0,0-1 0,0 1 0,1 0 0,-1 0 0,0-1 0,0 1 0,0-1 0,0 1 0,0 0 0,0-1 0,1 1 0,-1 0 0,0-1 0,0 1 0,0-1 0,-13-4 0,-26 3 0,37 2 0,-519 0 0,196 2 0,315-2 0,-1 1 0,1-1 0,-1-1 0,1 1 0,0-2 0,0 1 0,-1-1 0,-11-5 0,22 7 0,-1 0 0,1 0 0,0 0 0,0 0 0,-1 0 0,1 0 0,0 0 0,0 0 0,0 0 0,-1 0 0,1 0 0,0-1 0,0 1 0,0 0 0,-1 0 0,1 0 0,0 0 0,0 0 0,0-1 0,0 1 0,-1 0 0,1 0 0,0 0 0,0 0 0,0-1 0,0 1 0,0 0 0,0 0 0,0 0 0,0-1 0,0 1 0,-1 0 0,1 0 0,0 0 0,0-1 0,0 1 0,0 0 0,0 0 0,0-1 0,1 1 0,8-5 0,18 0 0,85 2 0,-197 1 0,36 1 0,-70 6 0,105-3 0,1 1 0,0 0 0,0 1 0,0 0 0,0 1 0,-11 6 0,19-9 0,1 1 0,0-1 0,0 1 0,0-1 0,0 1 0,0 0 0,0 1 0,1-1 0,-1 1 0,1-1 0,0 1 0,0 0 0,1 0 0,-1 1 0,1-1 0,0 0 0,0 1 0,0-1 0,-1 6 0,3-7 0,0-1 0,0 1 0,0 0 0,0-1 0,1 1 0,-1 0 0,1-1 0,-1 1 0,1-1 0,0 1 0,0-1 0,0 1 0,1-1 0,-1 1 0,0-1 0,1 0 0,0 0 0,-1 0 0,1 0 0,0 0 0,0 0 0,0 0 0,0-1 0,0 1 0,1-1 0,-1 1 0,0-1 0,1 0 0,3 1 0,10 5 0,0-2 0,0 0 0,27 4 0,-28-6 0,51 6 0,0-2 0,0-4 0,89-6 0,-34 0 0,313 3 0,-453 2 0,1 0 0,-1 1 0,1 1 0,0 1 0,-22 8 0,14-4 0,-49 10 0,-7-5 0,29-5 0,-79 5 0,-153-14 0,198 0 0,1225 0 0,-1110 2 0,0 1 0,-1 1 0,0 1 0,32 11 0,-27-7 0,1-1 0,43 5 0,93-11 0,-31-1 0,-134-1 0,0 0 0,0 1 0,0 0 0,0 0 0,0 0 0,0 0 0,0 1 0,0-1 0,0 1 0,-1 0 0,1 0 0,-1 1 0,1-1 0,5 6 0,-8-7 0,0 0 0,0 0 0,0 1 0,-1-1 0,1 0 0,0 0 0,-1 1 0,1-1 0,0 1 0,-1-1 0,0 0 0,1 1 0,-1-1 0,0 1 0,0-1 0,0 1 0,0 2 0,0-2 0,-1 1 0,0-1 0,0 0 0,1 0 0,-1 0 0,-1 0 0,1 1 0,0-2 0,0 1 0,-1 0 0,1 0 0,-1 0 0,0-1 0,-3 4 0,-7 3 0,0 0 0,-1-1 0,0-1 0,-1 0 0,1 0 0,-1-2 0,-26 7 0,-23 8 0,24-6 0,0-1 0,-1-3 0,-1-1 0,1-2 0,-1-1 0,-77-2 0,-852-6 0,928 0 0,-76-12 0,51 4 0,41 7 0,-1-1 0,1-1 0,-44-17 0,59 18 0,-1 0 0,1-1 0,0 0 0,1 0 0,-1-1 0,1-1 0,1 1 0,-1-2 0,1 1 0,-9-13 0,16 19 0,1 0 0,-1 0 0,0 0 0,1-1 0,0 1 0,-1-1 0,1 1 0,0-1 0,0 0 0,1 1 0,-1-1 0,0 0 0,1 0 0,0 1 0,-1-1 0,1 0 0,0 0 0,0 0 0,1-2 0,0 3 0,0-1 0,0 1 0,0 0 0,1 0 0,-1 0 0,1 0 0,-1 0 0,1 1 0,-1-1 0,1 0 0,0 1 0,0-1 0,0 1 0,0-1 0,0 1 0,0 0 0,0 0 0,1 0 0,-1 0 0,0 1 0,5-2 0,7-2 0,1 2 0,0-1 0,0 2 0,0 0 0,28 2 0,78 14 0,-28-1 0,-82-13 0,618 38 0,284-40 0,-869 3 0,0 3 0,81 18 0,24 4 0,113-19 0,10 2 0,-192-2 0,-34-5 0,-1 3 0,84 21 0,-56-8 0,92 12 0,-122-24 0,35 2 0,1-4 0,106-7 0,-61 0 0,-110 3 0,1 0 0,-1 2 0,0 0 0,0 0 0,0 1 0,14 7 0,44 11 0,-69-22 0,0 1 0,0-1 0,-1 1 0,1-1 0,0 0 0,0 0 0,0 0 0,-1-1 0,1 1 0,0 0 0,0-1 0,-1 0 0,1 0 0,0 0 0,-1 0 0,1 0 0,2-2 0,-3 1 0,-1 1 0,0-1 0,1 1 0,-1-1 0,0 1 0,0-1 0,0 0 0,0 1 0,0-1 0,-1 0 0,1 0 0,-1 0 0,1 1 0,-1-1 0,1 0 0,-1 0 0,0 0 0,0 0 0,0 0 0,0 0 0,0 0 0,-1 0 0,1 0 0,0 0 0,-2-3 0,-1-5 0,1 0 0,-2 1 0,1-1 0,-1 1 0,-1 0 0,0 0 0,0 0 0,-1 1 0,0 0 0,0 0 0,-1 0 0,0 1 0,0 0 0,0 0 0,-1 1 0,-1-1 0,1 2 0,-1 0 0,0 0 0,0 0 0,0 1 0,0 0 0,-1 1 0,0 0 0,0 1 0,0 0 0,-19-2 0,-242 6 0,117 3 0,-373-5 0,515 0 0,1 1 0,-1 0 0,-20 5 0,30-6 0,0 0 0,0 0 0,0 1 0,1-1 0,-1 1 0,0-1 0,0 1 0,1 0 0,-1-1 0,1 1 0,-1 0 0,0 0 0,1 0 0,0 1 0,-1-1 0,1 0 0,0 1 0,-1-1 0,1 0 0,0 1 0,0-1 0,0 1 0,0 0 0,1-1 0,-1 1 0,0 0 0,1-1 0,-1 1 0,1 0 0,-1 0 0,1 0 0,0 3 0,1-3 0,0 0 0,0 0 0,0 0 0,0 0 0,0 0 0,0 0 0,1 0 0,-1 0 0,1-1 0,0 1 0,-1-1 0,1 1 0,0-1 0,0 0 0,0 1 0,0-1 0,0 0 0,0 0 0,0-1 0,0 1 0,0 0 0,1-1 0,-1 1 0,2 0 0,63 8 0,-64-9 0,366 3 0,-183-7 0,122 5 0,-287-3 0,-1-1 0,1 0 0,-1-2 0,1 0 0,-1-1 0,-1-1 0,32-16 0,30-10 0,-72 29 0,0 0 0,0 0 0,0-1 0,0 0 0,-1-1 0,0 0 0,0 0 0,0-1 0,-1 0 0,0 0 0,0-1 0,-1 1 0,0-2 0,0 1 0,-1-1 0,8-17 0,-7 12 0,-1 0 0,-1-1 0,0 0 0,-1 1 0,0-1 0,-1 0 0,-1 0 0,0 0 0,-1-1 0,-3-23 0,2 35 0,0-1 0,0 0 0,0 1 0,-1-1 0,1 1 0,-1-1 0,0 1 0,0 0 0,-1-1 0,1 1 0,-1 0 0,0 1 0,0-1 0,-1 0 0,1 1 0,-1 0 0,1 0 0,-1 0 0,0 0 0,0 1 0,0-1 0,-1 1 0,1 0 0,0 0 0,-1 1 0,0-1 0,-7-1 0,-11 0 0,0 0 0,0 1 0,0 1 0,-36 4 0,31-2 0,-46 2 0,-255 19 0,218-12 0,-159-7 0,170-4 0,96 1 0,0 0 0,1 1 0,-1-1 0,0 0 0,1 1 0,-1 0 0,-4 2 0,7-3 0,1 0 0,0 0 0,0 0 0,0 0 0,0 0 0,0 0 0,-1 0 0,1 0 0,0 0 0,0 1 0,0-1 0,0 0 0,0 0 0,0 0 0,-1 0 0,1 0 0,0 0 0,0 0 0,0 1 0,0-1 0,0 0 0,0 0 0,0 0 0,0 0 0,0 0 0,0 0 0,0 1 0,0-1 0,0 0 0,0 0 0,0 0 0,0 0 0,0 0 0,0 1 0,0-1 0,0 0 0,0 0 0,0 0 0,0 0 0,0 0 0,0 1 0,0-1 0,0 0 0,0 0 0,0 0 0,0 0 0,0 0 0,0 1 0,1-1 0,16 7 0,43 7 0,1-2 0,0-3 0,1-2 0,123-4 0,-179-4 0,1 0 0,-1 0 0,0-1 0,0 1 0,0-1 0,-1-1 0,9-3 0,-13 5 0,1 1 0,-1-1 0,0 0 0,1 1 0,-1-1 0,0 0 0,0 0 0,0 0 0,0 0 0,0 0 0,0 0 0,0 0 0,0 0 0,0-1 0,0 1 0,-1 0 0,1-1 0,0 1 0,-1 0 0,1-1 0,-1 1 0,1 0 0,-1-1 0,0 1 0,0-1 0,0 1 0,0-1 0,0 1 0,0-1 0,0 1 0,0-1 0,0 1 0,-1-1 0,1 1 0,-2-3 0,1 2 0,-1 0 0,0-1 0,0 1 0,0 0 0,0 0 0,0 1 0,0-1 0,-1 0 0,1 1 0,0-1 0,-1 1 0,0 0 0,1 0 0,-1 0 0,0 0 0,1 0 0,-1 1 0,-4-1 0,-56-5 0,53 6 0,-295 0 0,112 3 0,223 9 0,37 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11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0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customXml" Target="../ink/ink12.xml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14.xml"/><Relationship Id="rId1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customXml" Target="../ink/ink16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customXml" Target="../ink/ink13.xml"/><Relationship Id="rId5" Type="http://schemas.openxmlformats.org/officeDocument/2006/relationships/image" Target="../media/image33.png"/><Relationship Id="rId15" Type="http://schemas.openxmlformats.org/officeDocument/2006/relationships/customXml" Target="../ink/ink15.xml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customXml" Target="../ink/ink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8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46.png"/><Relationship Id="rId14" Type="http://schemas.openxmlformats.org/officeDocument/2006/relationships/customXml" Target="../ink/ink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59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Approximation Algorithms for NP-Optimization Problems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48870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practical approach to solving computationally hard problems.</a:t>
            </a:r>
            <a:endParaRPr lang="en-US" sz="2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5E2096D-19A5-745A-E1CB-75460936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079" y="619125"/>
            <a:ext cx="7883842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Summary: Balancing Quality and Feasibility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0079" y="2014299"/>
            <a:ext cx="720090" cy="1080135"/>
          </a:xfrm>
          <a:prstGeom prst="roundRect">
            <a:avLst>
              <a:gd name="adj" fmla="val 360006"/>
            </a:avLst>
          </a:prstGeom>
          <a:solidFill>
            <a:srgbClr val="E8F3E8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07" y="2385536"/>
            <a:ext cx="270034" cy="3375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191" y="2194322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Hard Problems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530191" y="2583537"/>
            <a:ext cx="6983730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NP-hard optimization problems cannot yield exact solutions in polynomial time.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30079" y="3274457"/>
            <a:ext cx="720090" cy="1325285"/>
          </a:xfrm>
          <a:prstGeom prst="roundRect">
            <a:avLst>
              <a:gd name="adj" fmla="val 360006"/>
            </a:avLst>
          </a:prstGeom>
          <a:solidFill>
            <a:srgbClr val="E8F3E8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07" y="3768328"/>
            <a:ext cx="270034" cy="3375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191" y="3454479"/>
            <a:ext cx="3133725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Approximation Framework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530191" y="3843695"/>
            <a:ext cx="6983730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Approximation algorithms offer a powerful, efficient framework for finding near-optimal solutions.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30079" y="4779764"/>
            <a:ext cx="720090" cy="1325285"/>
          </a:xfrm>
          <a:prstGeom prst="roundRect">
            <a:avLst>
              <a:gd name="adj" fmla="val 360006"/>
            </a:avLst>
          </a:prstGeom>
          <a:solidFill>
            <a:srgbClr val="E8F3E8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07" y="5273635"/>
            <a:ext cx="270034" cy="3375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191" y="4959787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Provable Balance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530191" y="5349002"/>
            <a:ext cx="6983730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balance solution quality and computational feasibility with strict, provable guarantees (approximation ratios).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30079" y="6285071"/>
            <a:ext cx="720090" cy="1325285"/>
          </a:xfrm>
          <a:prstGeom prst="roundRect">
            <a:avLst>
              <a:gd name="adj" fmla="val 360006"/>
            </a:avLst>
          </a:prstGeom>
          <a:solidFill>
            <a:srgbClr val="E8F3E8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107" y="6778943"/>
            <a:ext cx="270034" cy="33754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191" y="6465094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530191" y="6854309"/>
            <a:ext cx="6983730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these techniques is essential for tackling the most challenging real-world optimization tasks.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558998"/>
            <a:ext cx="7720965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Challenge of NP-Hard Optimization Problems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11518" y="1880235"/>
            <a:ext cx="3758803" cy="3277910"/>
          </a:xfrm>
          <a:prstGeom prst="roundRect">
            <a:avLst>
              <a:gd name="adj" fmla="val 5582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914757" y="2083475"/>
            <a:ext cx="609838" cy="609838"/>
          </a:xfrm>
          <a:prstGeom prst="roundRect">
            <a:avLst>
              <a:gd name="adj" fmla="val 14992647"/>
            </a:avLst>
          </a:prstGeom>
          <a:solidFill>
            <a:srgbClr val="43895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97" y="2216825"/>
            <a:ext cx="274439" cy="3430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757" y="2896553"/>
            <a:ext cx="3352324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Computational Complexity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14757" y="3653790"/>
            <a:ext cx="3352324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Many real-world optimization problems, like the Traveling Salesman Problem (TSP) and Vertex Cover, are NP-hard.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73560" y="1880235"/>
            <a:ext cx="3758922" cy="3277910"/>
          </a:xfrm>
          <a:prstGeom prst="roundRect">
            <a:avLst>
              <a:gd name="adj" fmla="val 5582"/>
            </a:avLst>
          </a:prstGeom>
          <a:solidFill>
            <a:srgbClr val="E8F3E8"/>
          </a:solidFill>
          <a:ln/>
        </p:spPr>
      </p:sp>
      <p:sp>
        <p:nvSpPr>
          <p:cNvPr id="10" name="Shape 6"/>
          <p:cNvSpPr/>
          <p:nvPr/>
        </p:nvSpPr>
        <p:spPr>
          <a:xfrm>
            <a:off x="4876800" y="2083475"/>
            <a:ext cx="609838" cy="609838"/>
          </a:xfrm>
          <a:prstGeom prst="roundRect">
            <a:avLst>
              <a:gd name="adj" fmla="val 14992647"/>
            </a:avLst>
          </a:prstGeom>
          <a:solidFill>
            <a:srgbClr val="438951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440" y="2216825"/>
            <a:ext cx="274439" cy="3430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6800" y="2896553"/>
            <a:ext cx="25413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Exponential Time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4876800" y="3336131"/>
            <a:ext cx="3352443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NP-hardness means that no known polynomial-time algorithm can guarantee finding an optimal solution.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11518" y="5361384"/>
            <a:ext cx="7720965" cy="2309693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15" name="Shape 10"/>
          <p:cNvSpPr/>
          <p:nvPr/>
        </p:nvSpPr>
        <p:spPr>
          <a:xfrm>
            <a:off x="914757" y="5564624"/>
            <a:ext cx="609838" cy="609838"/>
          </a:xfrm>
          <a:prstGeom prst="roundRect">
            <a:avLst>
              <a:gd name="adj" fmla="val 14992647"/>
            </a:avLst>
          </a:prstGeom>
          <a:solidFill>
            <a:srgbClr val="438951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97" y="5697974"/>
            <a:ext cx="274439" cy="3430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14757" y="6377702"/>
            <a:ext cx="2740343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Practical Limitations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14757" y="6817281"/>
            <a:ext cx="7314486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Exact solutions require exponential time, making them practically </a:t>
            </a: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unsolvable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large-scale instances in reasonable time.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018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Are Approximation Algorithms?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00" y="2196703"/>
            <a:ext cx="340162" cy="4252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196703"/>
            <a:ext cx="2923223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Efficient Solutions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530906" y="3274100"/>
            <a:ext cx="29232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are polynomial-time algorithms designed to find solutions that are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near-optimal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27" y="2196703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74732" y="2196703"/>
            <a:ext cx="2923342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Provable Guarantees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5474732" y="3274100"/>
            <a:ext cx="29233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Unlike simple heuristics, they offer mathematical guarantees on how close their solution is to the true optimum.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00" y="554224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554224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Trade-Off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1530906" y="6194346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core principle is sacrificing absolute exactness in exchange for significant gains in computational efficiency and scalability.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2BCA975-8CAA-8C81-1DDC-3321E54B95F8}"/>
                  </a:ext>
                </a:extLst>
              </p14:cNvPr>
              <p14:cNvContentPartPr/>
              <p14:nvPr/>
            </p14:nvContentPartPr>
            <p14:xfrm>
              <a:off x="12541838" y="7727523"/>
              <a:ext cx="1974960" cy="391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2BCA975-8CAA-8C81-1DDC-3321E54B95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79198" y="7664883"/>
                <a:ext cx="2100600" cy="51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454"/>
            <a:ext cx="12918281" cy="756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Measuring Quality: Approximation Ratios (</a:t>
            </a:r>
            <a:r>
              <a:rPr lang="en-US" sz="4450" b="1" i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\alpha</a:t>
            </a: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5367"/>
            <a:ext cx="1304282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approximation ratio (</a:t>
            </a:r>
            <a:r>
              <a:rPr lang="en-US" sz="17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\alpha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 is the critical metric used to quantify the quality of the approximate solution relative to the theoretically optimal one.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3943"/>
            <a:ext cx="6407944" cy="2898219"/>
          </a:xfrm>
          <a:prstGeom prst="roundRect">
            <a:avLst>
              <a:gd name="adj" fmla="val 504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973943"/>
            <a:ext cx="121920" cy="289821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231237"/>
            <a:ext cx="3388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Minimization Problems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721656"/>
            <a:ext cx="5801916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solution cost found by the algorithm is guaranteed to be no more than </a:t>
            </a:r>
            <a:r>
              <a:rPr lang="en-US" sz="17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\alpha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times the optimal cost.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Costapprox </a:t>
            </a:r>
            <a:r>
              <a:rPr lang="en-US" sz="17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≤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\alpha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×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Costopt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5324594"/>
            <a:ext cx="58019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E.g., Minimum Vertex Cover, Shortest Path.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28548" y="2973943"/>
            <a:ext cx="6408063" cy="2898219"/>
          </a:xfrm>
          <a:prstGeom prst="roundRect">
            <a:avLst>
              <a:gd name="adj" fmla="val 504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8067" y="2973943"/>
            <a:ext cx="121920" cy="289821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1" name="Text 9"/>
          <p:cNvSpPr/>
          <p:nvPr/>
        </p:nvSpPr>
        <p:spPr>
          <a:xfrm>
            <a:off x="7777282" y="3231237"/>
            <a:ext cx="34348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Maximization Problems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77282" y="3721656"/>
            <a:ext cx="5802035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solution value is guaranteed to be at least </a:t>
            </a:r>
            <a:r>
              <a:rPr lang="en-US" sz="17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1/\alpha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times the optimal value.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Valueapprox </a:t>
            </a:r>
            <a:r>
              <a:rPr lang="en-US" sz="17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≥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1/\alpha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×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Valueopt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777282" y="4961692"/>
            <a:ext cx="58020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E.g., Maximum Cut, Knapsack Problem.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793790" y="6127313"/>
            <a:ext cx="13042821" cy="1326713"/>
          </a:xfrm>
          <a:prstGeom prst="roundRect">
            <a:avLst>
              <a:gd name="adj" fmla="val 15387"/>
            </a:avLst>
          </a:prstGeom>
          <a:solidFill>
            <a:srgbClr val="CCE6D1"/>
          </a:solidFill>
          <a:ln/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456164"/>
            <a:ext cx="283488" cy="226814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530906" y="6410801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2-approximation algorithm for a minimization problem means the result is at most twice as bad as the best possible outcome.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88D4EDC-AD79-0F6D-79DE-061C1F8ECE54}"/>
                  </a:ext>
                </a:extLst>
              </p14:cNvPr>
              <p14:cNvContentPartPr/>
              <p14:nvPr/>
            </p14:nvContentPartPr>
            <p14:xfrm>
              <a:off x="12600518" y="7837683"/>
              <a:ext cx="1422720" cy="203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88D4EDC-AD79-0F6D-79DE-061C1F8ECE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37878" y="7774683"/>
                <a:ext cx="15483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50338A6-50BD-5A4D-E22F-0564C0310F26}"/>
                  </a:ext>
                </a:extLst>
              </p14:cNvPr>
              <p14:cNvContentPartPr/>
              <p14:nvPr/>
            </p14:nvContentPartPr>
            <p14:xfrm>
              <a:off x="14025758" y="7556163"/>
              <a:ext cx="415440" cy="509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50338A6-50BD-5A4D-E22F-0564C0310F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63118" y="7493523"/>
                <a:ext cx="541080" cy="63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743" y="480655"/>
            <a:ext cx="8964216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Case Study: Vertex Cover Approximation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1743" y="1463754"/>
            <a:ext cx="26217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Problem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11743" y="1966198"/>
            <a:ext cx="7181850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Find the smallest set of vertices (the Vertex Cover) such that every edge in the graph has at least one endpoint in the set.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1743" y="2700099"/>
            <a:ext cx="7181850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Simple 2-Approximation Algorithm (Greedy Approach)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611743" y="3530203"/>
            <a:ext cx="718185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Initialize the cover set </a:t>
            </a: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as empty.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1743" y="3870841"/>
            <a:ext cx="718185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there are uncovered edges, arbitrarily pick an edge (</a:t>
            </a: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1743" y="4211479"/>
            <a:ext cx="718185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</a:t>
            </a: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(both endpoints) to </a:t>
            </a: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1743" y="4552117"/>
            <a:ext cx="718185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 all edges covered by </a:t>
            </a: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3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695" y="1485543"/>
            <a:ext cx="5798463" cy="579846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73919" y="7873722"/>
            <a:ext cx="13144738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Result: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This simple, efficient algorithm guarantees that the size of the found cover set </a:t>
            </a:r>
            <a:r>
              <a:rPr lang="en-US" sz="13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 at most twice the size of the optimal vertex cover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This ratio is highly significant for practical application.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11743" y="7677150"/>
            <a:ext cx="22860" cy="952262"/>
          </a:xfrm>
          <a:prstGeom prst="rect">
            <a:avLst/>
          </a:prstGeom>
          <a:solidFill>
            <a:srgbClr val="438951"/>
          </a:solidFill>
          <a:ln/>
        </p:spPr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671E6D-2B13-F1D6-34C5-59DB2F0305A9}"/>
                  </a:ext>
                </a:extLst>
              </p14:cNvPr>
              <p14:cNvContentPartPr/>
              <p14:nvPr/>
            </p14:nvContentPartPr>
            <p14:xfrm>
              <a:off x="12355358" y="7908550"/>
              <a:ext cx="1126440" cy="184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671E6D-2B13-F1D6-34C5-59DB2F0305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92718" y="7845550"/>
                <a:ext cx="12520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1B7607E-CEC2-5357-8516-35F017AAEF3F}"/>
                  </a:ext>
                </a:extLst>
              </p14:cNvPr>
              <p14:cNvContentPartPr/>
              <p14:nvPr/>
            </p14:nvContentPartPr>
            <p14:xfrm>
              <a:off x="12264998" y="7972630"/>
              <a:ext cx="1141920" cy="123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1B7607E-CEC2-5357-8516-35F017AAEF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02358" y="7909990"/>
                <a:ext cx="12675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1A9CAF2-4063-7BAF-0989-083A235528CB}"/>
                  </a:ext>
                </a:extLst>
              </p14:cNvPr>
              <p14:cNvContentPartPr/>
              <p14:nvPr/>
            </p14:nvContentPartPr>
            <p14:xfrm>
              <a:off x="11977358" y="7736830"/>
              <a:ext cx="2206800" cy="243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1A9CAF2-4063-7BAF-0989-083A235528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14718" y="7674190"/>
                <a:ext cx="233244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2B24663-F019-6D57-0CE6-148ABD6E05F9}"/>
                  </a:ext>
                </a:extLst>
              </p14:cNvPr>
              <p14:cNvContentPartPr/>
              <p14:nvPr/>
            </p14:nvContentPartPr>
            <p14:xfrm>
              <a:off x="12612038" y="7899190"/>
              <a:ext cx="1846800" cy="119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2B24663-F019-6D57-0CE6-148ABD6E05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49038" y="7836190"/>
                <a:ext cx="19724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EF3A182-8ECE-9DBB-CE52-AD715AD38DA8}"/>
                  </a:ext>
                </a:extLst>
              </p14:cNvPr>
              <p14:cNvContentPartPr/>
              <p14:nvPr/>
            </p14:nvContentPartPr>
            <p14:xfrm>
              <a:off x="13468478" y="7760950"/>
              <a:ext cx="1004400" cy="317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EF3A182-8ECE-9DBB-CE52-AD715AD38D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405478" y="7698310"/>
                <a:ext cx="1130040" cy="44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540" y="719257"/>
            <a:ext cx="1313330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Problems and Their Approximation Guarantees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0" y="1742123"/>
            <a:ext cx="598765" cy="5987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46741" y="1910477"/>
            <a:ext cx="339661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Traveling Salesman Problem (TSP)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46741" y="2654022"/>
            <a:ext cx="3396615" cy="1916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the metric TSP (where distances satisfy the triangle inequality), efficient approximation algorithms exist that find tours within a constant factor of the optimum.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792" y="1742123"/>
            <a:ext cx="598765" cy="5987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0993" y="1910477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Set Cover Problem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040993" y="2342078"/>
            <a:ext cx="3396615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problem can be approximated within a factor of </a:t>
            </a:r>
            <a:r>
              <a:rPr lang="en-US" sz="15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\ln(n)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where </a:t>
            </a:r>
            <a:r>
              <a:rPr lang="en-US" sz="15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the size of the universe. This logarithmic factor is near-optimal.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044" y="1742123"/>
            <a:ext cx="598765" cy="5987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35245" y="1910477"/>
            <a:ext cx="263116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Subset Sum Problem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0535245" y="2342078"/>
            <a:ext cx="3396615" cy="159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finding the exact solution is NP-hard, we can find a subset sum that is arbitrarily close to the target sum using efficient approximation schemes.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252" y="4924663"/>
            <a:ext cx="3503057" cy="2395299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4972" y="4924663"/>
            <a:ext cx="3503057" cy="2395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37A2CD-9417-01A3-BBD9-B40FB01D004F}"/>
                  </a:ext>
                </a:extLst>
              </p14:cNvPr>
              <p14:cNvContentPartPr/>
              <p14:nvPr/>
            </p14:nvContentPartPr>
            <p14:xfrm>
              <a:off x="12920918" y="7880163"/>
              <a:ext cx="1533600" cy="234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37A2CD-9417-01A3-BBD9-B40FB01D00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57918" y="7817163"/>
                <a:ext cx="1659240" cy="35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915829"/>
            <a:ext cx="13109615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Approximation Schemes: Refining the Guarantee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735" y="1998940"/>
            <a:ext cx="1315092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certain problems, we can get an approximation ratio arbitrarily close to 1, depending on a user-specified parameter, </a:t>
            </a:r>
            <a:r>
              <a:rPr lang="en-US" sz="16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\varepsilon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9735" y="2907030"/>
            <a:ext cx="6469737" cy="2932748"/>
          </a:xfrm>
          <a:prstGeom prst="roundRect">
            <a:avLst>
              <a:gd name="adj" fmla="val 3741"/>
            </a:avLst>
          </a:prstGeom>
          <a:solidFill>
            <a:srgbClr val="FAFFFA"/>
          </a:solidFill>
          <a:ln/>
        </p:spPr>
      </p:sp>
      <p:sp>
        <p:nvSpPr>
          <p:cNvPr id="5" name="Shape 3"/>
          <p:cNvSpPr/>
          <p:nvPr/>
        </p:nvSpPr>
        <p:spPr>
          <a:xfrm>
            <a:off x="739735" y="2884170"/>
            <a:ext cx="6469737" cy="91440"/>
          </a:xfrm>
          <a:prstGeom prst="roundRect">
            <a:avLst>
              <a:gd name="adj" fmla="val 208038"/>
            </a:avLst>
          </a:prstGeom>
          <a:solidFill>
            <a:srgbClr val="438951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590086"/>
            <a:ext cx="634008" cy="634008"/>
          </a:xfrm>
          <a:prstGeom prst="roundRect">
            <a:avLst>
              <a:gd name="adj" fmla="val 144225"/>
            </a:avLst>
          </a:prstGeom>
          <a:solidFill>
            <a:srgbClr val="438951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83" y="2748558"/>
            <a:ext cx="253603" cy="31694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73931" y="3435429"/>
            <a:ext cx="6001345" cy="660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Polynomial-Time Approximation Scheme (PTAS)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73931" y="4222552"/>
            <a:ext cx="6001345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any chosen approximation factor </a:t>
            </a:r>
            <a:r>
              <a:rPr lang="en-US" sz="16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1+\varepsilon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</a:t>
            </a:r>
            <a:r>
              <a:rPr lang="en-US" sz="16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\varepsilon &gt; 0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), the algorithm finds a solution within that factor. The running time is polynomial in the input size, but </a:t>
            </a: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exponential in </a:t>
            </a:r>
            <a:r>
              <a:rPr lang="en-US" sz="16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1/\varepsilon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0808" y="2907030"/>
            <a:ext cx="6469856" cy="2932748"/>
          </a:xfrm>
          <a:prstGeom prst="roundRect">
            <a:avLst>
              <a:gd name="adj" fmla="val 3741"/>
            </a:avLst>
          </a:prstGeom>
          <a:solidFill>
            <a:srgbClr val="FAFFFA"/>
          </a:solidFill>
          <a:ln/>
        </p:spPr>
      </p:sp>
      <p:sp>
        <p:nvSpPr>
          <p:cNvPr id="11" name="Shape 8"/>
          <p:cNvSpPr/>
          <p:nvPr/>
        </p:nvSpPr>
        <p:spPr>
          <a:xfrm>
            <a:off x="7420808" y="2884170"/>
            <a:ext cx="6469856" cy="91440"/>
          </a:xfrm>
          <a:prstGeom prst="roundRect">
            <a:avLst>
              <a:gd name="adj" fmla="val 208038"/>
            </a:avLst>
          </a:prstGeom>
          <a:solidFill>
            <a:srgbClr val="438951"/>
          </a:solidFill>
          <a:ln/>
        </p:spPr>
      </p:sp>
      <p:sp>
        <p:nvSpPr>
          <p:cNvPr id="12" name="Shape 9"/>
          <p:cNvSpPr/>
          <p:nvPr/>
        </p:nvSpPr>
        <p:spPr>
          <a:xfrm>
            <a:off x="10338733" y="2590086"/>
            <a:ext cx="634008" cy="634008"/>
          </a:xfrm>
          <a:prstGeom prst="roundRect">
            <a:avLst>
              <a:gd name="adj" fmla="val 144225"/>
            </a:avLst>
          </a:prstGeom>
          <a:solidFill>
            <a:srgbClr val="438951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875" y="2748558"/>
            <a:ext cx="253603" cy="31694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55004" y="3435429"/>
            <a:ext cx="6001464" cy="660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Fully Polynomial-Time Approximation Scheme (FPTAS)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655004" y="4222552"/>
            <a:ext cx="6001464" cy="1029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strongest guarantee: the running time must be polynomial in </a:t>
            </a: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both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input size and </a:t>
            </a:r>
            <a:r>
              <a:rPr lang="en-US" sz="16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1/\varepsilon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This makes it highly scalable for high precision.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739735" y="6077545"/>
            <a:ext cx="13150929" cy="1236107"/>
          </a:xfrm>
          <a:prstGeom prst="roundRect">
            <a:avLst>
              <a:gd name="adj" fmla="val 15389"/>
            </a:avLst>
          </a:prstGeom>
          <a:solidFill>
            <a:srgbClr val="CCE6D1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71" y="6377583"/>
            <a:ext cx="264200" cy="21133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426607" y="6341626"/>
            <a:ext cx="1225272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classic Knapsack Problem is one of the most well-known problems that admits an FPTAS, allowing us to find extremely close-to-optimal solutions very quickly.</a:t>
            </a:r>
            <a:endParaRPr lang="en-US" sz="165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E7136A-6529-B1F2-D0C3-42092A04266A}"/>
              </a:ext>
            </a:extLst>
          </p:cNvPr>
          <p:cNvGrpSpPr/>
          <p:nvPr/>
        </p:nvGrpSpPr>
        <p:grpSpPr>
          <a:xfrm>
            <a:off x="12082478" y="7805994"/>
            <a:ext cx="2337120" cy="348129"/>
            <a:chOff x="12082478" y="7805994"/>
            <a:chExt cx="2337120" cy="3481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69BC51-8666-8E0F-C2AD-343C648012AC}"/>
                    </a:ext>
                  </a:extLst>
                </p14:cNvPr>
                <p14:cNvContentPartPr/>
                <p14:nvPr/>
              </p14:nvContentPartPr>
              <p14:xfrm>
                <a:off x="12082478" y="7826883"/>
                <a:ext cx="2212200" cy="327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69BC51-8666-8E0F-C2AD-343C648012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19838" y="7764243"/>
                  <a:ext cx="23378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7B4E40E-A560-8053-D6BD-2CE5A92976A2}"/>
                    </a:ext>
                  </a:extLst>
                </p14:cNvPr>
                <p14:cNvContentPartPr/>
                <p14:nvPr/>
              </p14:nvContentPartPr>
              <p14:xfrm>
                <a:off x="13816238" y="7824354"/>
                <a:ext cx="560160" cy="282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7B4E40E-A560-8053-D6BD-2CE5A92976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53598" y="7761354"/>
                  <a:ext cx="6858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651629-154F-ADC2-3C18-5802C629DF55}"/>
                    </a:ext>
                  </a:extLst>
                </p14:cNvPr>
                <p14:cNvContentPartPr/>
                <p14:nvPr/>
              </p14:nvContentPartPr>
              <p14:xfrm>
                <a:off x="13827398" y="7805994"/>
                <a:ext cx="592200" cy="309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651629-154F-ADC2-3C18-5802C629DF5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64398" y="7742994"/>
                  <a:ext cx="717840" cy="435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675561"/>
            <a:ext cx="1318712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Theoretical Limits and Hardness of Approximation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2376607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 all NP-hard problems can be approximated well. Computational complexity theory defines limits on what can be achieved.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120622" y="337958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Inapproximability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1638" y="3825478"/>
            <a:ext cx="397656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Some NP-hard problems are provably impossible to approximate within any constant factor unless P=NP.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12" y="2938463"/>
            <a:ext cx="4615458" cy="461545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910" y="3731716"/>
            <a:ext cx="308491" cy="3856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2075" y="3049667"/>
            <a:ext cx="310431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Role of PCP Theory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932075" y="3495556"/>
            <a:ext cx="3976687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Probabilistically Checkable Proofs (PCP) theorem provides the mathematical foundation for proving these hardness-of-approximation results.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412" y="2938463"/>
            <a:ext cx="4615458" cy="461545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429" y="4124385"/>
            <a:ext cx="308491" cy="3856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2075" y="5677019"/>
            <a:ext cx="348222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Example: Maximum Clique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932075" y="6122908"/>
            <a:ext cx="3976687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Finding the Maximum Clique size is extremely hard to approximate. The non-existence of a PTAS is proven unless P=NP.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412" y="2938463"/>
            <a:ext cx="4615458" cy="461545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9761" y="6374904"/>
            <a:ext cx="308491" cy="38564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20622" y="567701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Guiding Design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721638" y="6122908"/>
            <a:ext cx="3976568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theoretical limits guide researchers toward problems where good approximation is possible and away from those where it is likely futile.</a:t>
            </a:r>
            <a:endParaRPr lang="en-US" sz="16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12" y="2938463"/>
            <a:ext cx="4615458" cy="461545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242" y="5982236"/>
            <a:ext cx="308491" cy="385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21122A0-B3EE-7224-C894-DC04CFE8E638}"/>
                  </a:ext>
                </a:extLst>
              </p14:cNvPr>
              <p14:cNvContentPartPr/>
              <p14:nvPr/>
            </p14:nvContentPartPr>
            <p14:xfrm>
              <a:off x="12860078" y="7826523"/>
              <a:ext cx="1565640" cy="226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21122A0-B3EE-7224-C894-DC04CFE8E6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97438" y="7763523"/>
                <a:ext cx="169128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F8FE486-DDA9-811B-E155-B608997D1490}"/>
              </a:ext>
            </a:extLst>
          </p:cNvPr>
          <p:cNvGrpSpPr/>
          <p:nvPr/>
        </p:nvGrpSpPr>
        <p:grpSpPr>
          <a:xfrm>
            <a:off x="13450118" y="7805643"/>
            <a:ext cx="1091520" cy="308880"/>
            <a:chOff x="13450118" y="7805643"/>
            <a:chExt cx="109152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7323DB-E359-CDE6-8D6E-F5CFF7422258}"/>
                    </a:ext>
                  </a:extLst>
                </p14:cNvPr>
                <p14:cNvContentPartPr/>
                <p14:nvPr/>
              </p14:nvContentPartPr>
              <p14:xfrm>
                <a:off x="14102798" y="7805643"/>
                <a:ext cx="349200" cy="124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7323DB-E359-CDE6-8D6E-F5CFF742225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039798" y="7743003"/>
                  <a:ext cx="4748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874F05-51F2-95BA-A30D-EA097E99AB0C}"/>
                    </a:ext>
                  </a:extLst>
                </p14:cNvPr>
                <p14:cNvContentPartPr/>
                <p14:nvPr/>
              </p14:nvContentPartPr>
              <p14:xfrm>
                <a:off x="13704278" y="7882683"/>
                <a:ext cx="732600" cy="3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874F05-51F2-95BA-A30D-EA097E99AB0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641278" y="7819683"/>
                  <a:ext cx="85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13D723-0B87-05D3-A3FC-1509D4F3CF54}"/>
                    </a:ext>
                  </a:extLst>
                </p14:cNvPr>
                <p14:cNvContentPartPr/>
                <p14:nvPr/>
              </p14:nvContentPartPr>
              <p14:xfrm>
                <a:off x="13450118" y="7995363"/>
                <a:ext cx="1091520" cy="119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13D723-0B87-05D3-A3FC-1509D4F3CF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387118" y="7932723"/>
                  <a:ext cx="1217160" cy="244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200" y="510778"/>
            <a:ext cx="11963400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Approximation Algorithms Matter in Practice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0" y="1578888"/>
            <a:ext cx="6438424" cy="643842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9396" y="1578888"/>
            <a:ext cx="417909" cy="417909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8153043" y="1642705"/>
            <a:ext cx="368534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Scalability for Real-World Data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153043" y="2118598"/>
            <a:ext cx="5834777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provide crucial, fast solutions for massive, complex instances encountered in industrial applications and big data analysis.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49396" y="3381613"/>
            <a:ext cx="417909" cy="417909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8153043" y="3445431"/>
            <a:ext cx="249614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Rigorous Guarantees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153043" y="3921323"/>
            <a:ext cx="5834777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Unlike simple ad-hoc heuristics, approximation algorithms offer mathematically verifiable performance guarantees, ensuring reliability.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49396" y="5184338"/>
            <a:ext cx="417909" cy="417909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8153043" y="5248156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Broad Applicability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153043" y="5724049"/>
            <a:ext cx="5834777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extensively in fields like supply chain logistics, telecommunication network design, machine learning clustering, and production scheduling.</a:t>
            </a:r>
            <a:endParaRPr lang="en-US" sz="14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C191F5-6794-3832-B50F-7E54ED64E597}"/>
                  </a:ext>
                </a:extLst>
              </p14:cNvPr>
              <p14:cNvContentPartPr/>
              <p14:nvPr/>
            </p14:nvContentPartPr>
            <p14:xfrm>
              <a:off x="12896438" y="7849563"/>
              <a:ext cx="1523520" cy="225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C191F5-6794-3832-B50F-7E54ED64E5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3438" y="7786563"/>
                <a:ext cx="16491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6B20C0-8905-07D9-50B4-50A2C115D241}"/>
                  </a:ext>
                </a:extLst>
              </p14:cNvPr>
              <p14:cNvContentPartPr/>
              <p14:nvPr/>
            </p14:nvContentPartPr>
            <p14:xfrm>
              <a:off x="12924158" y="7709883"/>
              <a:ext cx="1349640" cy="20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6B20C0-8905-07D9-50B4-50A2C115D2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1518" y="7646883"/>
                <a:ext cx="14752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ABAE609-8440-D19D-B29F-66428091D5DE}"/>
                  </a:ext>
                </a:extLst>
              </p14:cNvPr>
              <p14:cNvContentPartPr/>
              <p14:nvPr/>
            </p14:nvContentPartPr>
            <p14:xfrm>
              <a:off x="13938638" y="7726083"/>
              <a:ext cx="482760" cy="191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ABAE609-8440-D19D-B29F-66428091D5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75998" y="7663443"/>
                <a:ext cx="6084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8FF10B0-A232-221C-4E50-F2ACF2BFD59D}"/>
                  </a:ext>
                </a:extLst>
              </p14:cNvPr>
              <p14:cNvContentPartPr/>
              <p14:nvPr/>
            </p14:nvContentPartPr>
            <p14:xfrm>
              <a:off x="12957638" y="8028483"/>
              <a:ext cx="1594800" cy="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8FF10B0-A232-221C-4E50-F2ACF2BFD5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94638" y="7902483"/>
                <a:ext cx="172044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338C367-B1AB-E6D5-B531-E75E94CCB066}"/>
              </a:ext>
            </a:extLst>
          </p:cNvPr>
          <p:cNvGrpSpPr/>
          <p:nvPr/>
        </p:nvGrpSpPr>
        <p:grpSpPr>
          <a:xfrm>
            <a:off x="12781238" y="7881963"/>
            <a:ext cx="1176480" cy="147240"/>
            <a:chOff x="12781238" y="7881963"/>
            <a:chExt cx="117648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BDAA76-65C1-6DFD-1453-6B424B26AE3C}"/>
                    </a:ext>
                  </a:extLst>
                </p14:cNvPr>
                <p14:cNvContentPartPr/>
                <p14:nvPr/>
              </p14:nvContentPartPr>
              <p14:xfrm>
                <a:off x="12957638" y="7949643"/>
                <a:ext cx="804960" cy="79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BDAA76-65C1-6DFD-1453-6B424B26AE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94638" y="7886643"/>
                  <a:ext cx="930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6F4DA7-208A-0227-8B4C-243613FFFB70}"/>
                    </a:ext>
                  </a:extLst>
                </p14:cNvPr>
                <p14:cNvContentPartPr/>
                <p14:nvPr/>
              </p14:nvContentPartPr>
              <p14:xfrm>
                <a:off x="12781238" y="7881963"/>
                <a:ext cx="1176480" cy="68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6F4DA7-208A-0227-8B4C-243613FFFB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18598" y="7819323"/>
                  <a:ext cx="1302120" cy="194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899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Fraunces Extra Bold</vt:lpstr>
      <vt:lpstr>Nobile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TANISHQ THUSE</dc:creator>
  <cp:lastModifiedBy>Tanishq Thuse</cp:lastModifiedBy>
  <cp:revision>3</cp:revision>
  <dcterms:created xsi:type="dcterms:W3CDTF">2025-10-15T02:21:29Z</dcterms:created>
  <dcterms:modified xsi:type="dcterms:W3CDTF">2025-10-18T15:17:32Z</dcterms:modified>
</cp:coreProperties>
</file>